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864" r:id="rId4"/>
    <p:sldMasterId id="2147483888" r:id="rId5"/>
    <p:sldMasterId id="2147483900" r:id="rId6"/>
    <p:sldMasterId id="2147483912" r:id="rId7"/>
  </p:sldMasterIdLst>
  <p:notesMasterIdLst>
    <p:notesMasterId r:id="rId36"/>
  </p:notesMasterIdLst>
  <p:handoutMasterIdLst>
    <p:handoutMasterId r:id="rId37"/>
  </p:handoutMasterIdLst>
  <p:sldIdLst>
    <p:sldId id="256" r:id="rId8"/>
    <p:sldId id="277" r:id="rId9"/>
    <p:sldId id="267" r:id="rId10"/>
    <p:sldId id="283" r:id="rId11"/>
    <p:sldId id="280" r:id="rId12"/>
    <p:sldId id="285" r:id="rId13"/>
    <p:sldId id="288" r:id="rId14"/>
    <p:sldId id="286" r:id="rId15"/>
    <p:sldId id="258" r:id="rId16"/>
    <p:sldId id="281" r:id="rId17"/>
    <p:sldId id="287" r:id="rId18"/>
    <p:sldId id="260" r:id="rId19"/>
    <p:sldId id="263" r:id="rId20"/>
    <p:sldId id="294" r:id="rId21"/>
    <p:sldId id="293" r:id="rId22"/>
    <p:sldId id="271" r:id="rId23"/>
    <p:sldId id="273" r:id="rId24"/>
    <p:sldId id="292" r:id="rId25"/>
    <p:sldId id="265" r:id="rId26"/>
    <p:sldId id="274" r:id="rId27"/>
    <p:sldId id="289" r:id="rId28"/>
    <p:sldId id="290" r:id="rId29"/>
    <p:sldId id="295" r:id="rId30"/>
    <p:sldId id="296" r:id="rId31"/>
    <p:sldId id="301" r:id="rId32"/>
    <p:sldId id="302" r:id="rId33"/>
    <p:sldId id="303" r:id="rId34"/>
    <p:sldId id="304"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arte introduttiva" id="{05CDB963-8A90-4731-BD28-2E30D3FF484D}">
          <p14:sldIdLst>
            <p14:sldId id="256"/>
            <p14:sldId id="277"/>
            <p14:sldId id="267"/>
            <p14:sldId id="283"/>
            <p14:sldId id="280"/>
            <p14:sldId id="285"/>
            <p14:sldId id="288"/>
            <p14:sldId id="286"/>
          </p14:sldIdLst>
        </p14:section>
        <p14:section name="Membro gruppo 1" id="{67C82EDF-45E1-4F40-99E4-61CBD9D71B6D}">
          <p14:sldIdLst>
            <p14:sldId id="258"/>
            <p14:sldId id="281"/>
            <p14:sldId id="287"/>
          </p14:sldIdLst>
        </p14:section>
        <p14:section name="Membro gruppo 2" id="{32CC8908-2DD1-4586-B325-D49E78524F47}">
          <p14:sldIdLst>
            <p14:sldId id="260"/>
            <p14:sldId id="263"/>
            <p14:sldId id="294"/>
            <p14:sldId id="293"/>
          </p14:sldIdLst>
        </p14:section>
        <p14:section name="Membro gruppo 3" id="{B5B72871-FE73-4A50-BCA1-1D7369E16A16}">
          <p14:sldIdLst>
            <p14:sldId id="271"/>
            <p14:sldId id="273"/>
            <p14:sldId id="292"/>
            <p14:sldId id="265"/>
            <p14:sldId id="274"/>
            <p14:sldId id="289"/>
            <p14:sldId id="290"/>
            <p14:sldId id="295"/>
          </p14:sldIdLst>
        </p14:section>
        <p14:section name="Chiusura generale" id="{29DF22C9-5858-4D83-9365-7B659F873499}">
          <p14:sldIdLst>
            <p14:sldId id="296"/>
            <p14:sldId id="301"/>
            <p14:sldId id="302"/>
            <p14:sldId id="303"/>
            <p14:sldId id="30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3" name="Autore"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26" autoAdjust="0"/>
    <p:restoredTop sz="93964" autoAdjust="0"/>
  </p:normalViewPr>
  <p:slideViewPr>
    <p:cSldViewPr snapToGrid="0">
      <p:cViewPr varScale="1">
        <p:scale>
          <a:sx n="84" d="100"/>
          <a:sy n="84" d="100"/>
        </p:scale>
        <p:origin x="200" y="840"/>
      </p:cViewPr>
      <p:guideLst/>
    </p:cSldViewPr>
  </p:slideViewPr>
  <p:notesTextViewPr>
    <p:cViewPr>
      <p:scale>
        <a:sx n="1" d="1"/>
        <a:sy n="1" d="1"/>
      </p:scale>
      <p:origin x="0" y="0"/>
    </p:cViewPr>
  </p:notesTextViewPr>
  <p:notesViewPr>
    <p:cSldViewPr snapToGrid="0">
      <p:cViewPr varScale="1">
        <p:scale>
          <a:sx n="89" d="100"/>
          <a:sy n="89" d="100"/>
        </p:scale>
        <p:origin x="2028"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presProps" Target="presProps.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tableStyles" Target="tableStyle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8" Type="http://schemas.openxmlformats.org/officeDocument/2006/relationships/slide" Target="slides/slide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Foglio_di_lavoro_di_Microsoft_Excel.xlsx"/><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Primo</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Test 1</c:v>
                </c:pt>
                <c:pt idx="1">
                  <c:v>Test 2</c:v>
                </c:pt>
                <c:pt idx="2">
                  <c:v>Test 3</c:v>
                </c:pt>
                <c:pt idx="3">
                  <c:v>Test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84E2-B94E-82BA-925CD9D60A43}"/>
            </c:ext>
          </c:extLst>
        </c:ser>
        <c:ser>
          <c:idx val="1"/>
          <c:order val="1"/>
          <c:tx>
            <c:strRef>
              <c:f>Sheet1!$C$1</c:f>
              <c:strCache>
                <c:ptCount val="1"/>
                <c:pt idx="0">
                  <c:v>Secondo</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Test 1</c:v>
                </c:pt>
                <c:pt idx="1">
                  <c:v>Test 2</c:v>
                </c:pt>
                <c:pt idx="2">
                  <c:v>Test 3</c:v>
                </c:pt>
                <c:pt idx="3">
                  <c:v>Test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84E2-B94E-82BA-925CD9D60A43}"/>
            </c:ext>
          </c:extLst>
        </c:ser>
        <c:ser>
          <c:idx val="2"/>
          <c:order val="2"/>
          <c:tx>
            <c:strRef>
              <c:f>Sheet1!$D$1</c:f>
              <c:strCache>
                <c:ptCount val="1"/>
                <c:pt idx="0">
                  <c:v>Terzo</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it-IT"/>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Test 1</c:v>
                </c:pt>
                <c:pt idx="1">
                  <c:v>Test 2</c:v>
                </c:pt>
                <c:pt idx="2">
                  <c:v>Test 3</c:v>
                </c:pt>
                <c:pt idx="3">
                  <c:v>Test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2-84E2-B94E-82BA-925CD9D60A43}"/>
            </c:ext>
          </c:extLst>
        </c:ser>
        <c:dLbls>
          <c:showLegendKey val="0"/>
          <c:showVal val="1"/>
          <c:showCatName val="0"/>
          <c:showSerName val="0"/>
          <c:showPercent val="0"/>
          <c:showBubbleSize val="0"/>
        </c:dLbls>
        <c:gapWidth val="150"/>
        <c:overlap val="-25"/>
        <c:axId val="133492400"/>
        <c:axId val="133494752"/>
      </c:barChart>
      <c:catAx>
        <c:axId val="1334924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crossAx val="133494752"/>
        <c:crosses val="autoZero"/>
        <c:auto val="1"/>
        <c:lblAlgn val="ctr"/>
        <c:lblOffset val="100"/>
        <c:noMultiLvlLbl val="0"/>
      </c:catAx>
      <c:valAx>
        <c:axId val="133494752"/>
        <c:scaling>
          <c:orientation val="minMax"/>
        </c:scaling>
        <c:delete val="1"/>
        <c:axPos val="l"/>
        <c:numFmt formatCode="General" sourceLinked="1"/>
        <c:majorTickMark val="none"/>
        <c:minorTickMark val="none"/>
        <c:tickLblPos val="nextTo"/>
        <c:crossAx val="13349240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it-IT"/>
        </a:p>
      </c:txPr>
    </c:legend>
    <c:plotVisOnly val="1"/>
    <c:dispBlanksAs val="gap"/>
    <c:showDLblsOverMax val="0"/>
  </c:chart>
  <c:spPr>
    <a:noFill/>
    <a:ln>
      <a:noFill/>
    </a:ln>
    <a:effectLst/>
  </c:spPr>
  <c:txPr>
    <a:bodyPr/>
    <a:lstStyle/>
    <a:p>
      <a:pPr>
        <a:defRPr/>
      </a:pPr>
      <a:endParaRPr lang="it-IT"/>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svg"/><Relationship Id="rId4" Type="http://schemas.openxmlformats.org/officeDocument/2006/relationships/image" Target="../media/image7.svg"/><Relationship Id="rId9" Type="http://schemas.openxmlformats.org/officeDocument/2006/relationships/image" Target="../media/image12.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21D57B7-4444-475D-BC15-9B8141C5B8F2}"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CD491577-DFF4-4416-A0CF-152094E30864}">
      <dgm:prSet/>
      <dgm:spPr/>
      <dgm:t>
        <a:bodyPr/>
        <a:lstStyle/>
        <a:p>
          <a:pPr>
            <a:lnSpc>
              <a:spcPct val="100000"/>
            </a:lnSpc>
          </a:pPr>
          <a:r>
            <a:rPr lang="it-IT" dirty="0"/>
            <a:t>Progetto assegnato</a:t>
          </a:r>
        </a:p>
      </dgm:t>
    </dgm:pt>
    <dgm:pt modelId="{36E69B03-5237-4545-8BD1-E205509A12BC}" type="parTrans" cxnId="{7AC8488E-5137-437B-9E22-E1548BE52436}">
      <dgm:prSet/>
      <dgm:spPr/>
      <dgm:t>
        <a:bodyPr/>
        <a:lstStyle/>
        <a:p>
          <a:endParaRPr lang="en-US"/>
        </a:p>
      </dgm:t>
    </dgm:pt>
    <dgm:pt modelId="{E6376790-AE49-46B9-A7E0-61CCA9A2CB7F}" type="sibTrans" cxnId="{7AC8488E-5137-437B-9E22-E1548BE52436}">
      <dgm:prSet/>
      <dgm:spPr/>
      <dgm:t>
        <a:bodyPr/>
        <a:lstStyle/>
        <a:p>
          <a:endParaRPr lang="en-US"/>
        </a:p>
      </dgm:t>
    </dgm:pt>
    <dgm:pt modelId="{859354C8-E085-4186-8D29-CE4DE390526E}">
      <dgm:prSet/>
      <dgm:spPr/>
      <dgm:t>
        <a:bodyPr/>
        <a:lstStyle/>
        <a:p>
          <a:pPr>
            <a:lnSpc>
              <a:spcPct val="100000"/>
            </a:lnSpc>
          </a:pPr>
          <a:r>
            <a:rPr lang="it-IT" dirty="0"/>
            <a:t>Sfide affrontate</a:t>
          </a:r>
          <a:endParaRPr lang="en-US" dirty="0"/>
        </a:p>
      </dgm:t>
    </dgm:pt>
    <dgm:pt modelId="{90081C1A-EBBF-400F-AE5C-AE77EB33BC99}" type="parTrans" cxnId="{CC942F20-83A9-47E1-AEF0-8BBA33C7C1B0}">
      <dgm:prSet/>
      <dgm:spPr/>
      <dgm:t>
        <a:bodyPr/>
        <a:lstStyle/>
        <a:p>
          <a:endParaRPr lang="en-US"/>
        </a:p>
      </dgm:t>
    </dgm:pt>
    <dgm:pt modelId="{B047C61D-41CF-4431-86C2-9B5A5F1F7528}" type="sibTrans" cxnId="{CC942F20-83A9-47E1-AEF0-8BBA33C7C1B0}">
      <dgm:prSet/>
      <dgm:spPr/>
      <dgm:t>
        <a:bodyPr/>
        <a:lstStyle/>
        <a:p>
          <a:endParaRPr lang="en-US"/>
        </a:p>
      </dgm:t>
    </dgm:pt>
    <dgm:pt modelId="{4CFD1726-156B-4324-9ACA-A03AFD0AA6D5}">
      <dgm:prSet/>
      <dgm:spPr/>
      <dgm:t>
        <a:bodyPr/>
        <a:lstStyle/>
        <a:p>
          <a:pPr>
            <a:lnSpc>
              <a:spcPct val="100000"/>
            </a:lnSpc>
          </a:pPr>
          <a:r>
            <a:rPr lang="it-IT"/>
            <a:t>Strumenti utilizzati per la realizzazione del progetto</a:t>
          </a:r>
          <a:endParaRPr lang="en-US"/>
        </a:p>
      </dgm:t>
    </dgm:pt>
    <dgm:pt modelId="{FF89B13A-FA75-415C-B731-D50565A9563C}" type="parTrans" cxnId="{ABD530FA-B38D-4C4F-9937-56F31CF22F7F}">
      <dgm:prSet/>
      <dgm:spPr/>
      <dgm:t>
        <a:bodyPr/>
        <a:lstStyle/>
        <a:p>
          <a:endParaRPr lang="en-US"/>
        </a:p>
      </dgm:t>
    </dgm:pt>
    <dgm:pt modelId="{DEA57DF5-8DF9-45FF-961E-1C8637C5391F}" type="sibTrans" cxnId="{ABD530FA-B38D-4C4F-9937-56F31CF22F7F}">
      <dgm:prSet/>
      <dgm:spPr/>
      <dgm:t>
        <a:bodyPr/>
        <a:lstStyle/>
        <a:p>
          <a:endParaRPr lang="en-US"/>
        </a:p>
      </dgm:t>
    </dgm:pt>
    <dgm:pt modelId="{0D65CD3D-288F-48AC-B769-2B3990C89412}">
      <dgm:prSet/>
      <dgm:spPr/>
      <dgm:t>
        <a:bodyPr/>
        <a:lstStyle/>
        <a:p>
          <a:pPr>
            <a:lnSpc>
              <a:spcPct val="100000"/>
            </a:lnSpc>
          </a:pPr>
          <a:r>
            <a:rPr lang="it-IT" dirty="0"/>
            <a:t>Realizzazione della Web </a:t>
          </a:r>
          <a:r>
            <a:rPr lang="it-IT" dirty="0" err="1"/>
            <a:t>App</a:t>
          </a:r>
          <a:endParaRPr lang="en-US" dirty="0"/>
        </a:p>
      </dgm:t>
    </dgm:pt>
    <dgm:pt modelId="{CC7AEA7E-436C-4771-A989-85738890C65D}" type="parTrans" cxnId="{7831CDA2-CD2E-4CE7-A89C-FD0023A5D1C5}">
      <dgm:prSet/>
      <dgm:spPr/>
      <dgm:t>
        <a:bodyPr/>
        <a:lstStyle/>
        <a:p>
          <a:endParaRPr lang="en-US"/>
        </a:p>
      </dgm:t>
    </dgm:pt>
    <dgm:pt modelId="{4A54C743-7395-4037-8BB7-B51F92CBCAD1}" type="sibTrans" cxnId="{7831CDA2-CD2E-4CE7-A89C-FD0023A5D1C5}">
      <dgm:prSet/>
      <dgm:spPr/>
      <dgm:t>
        <a:bodyPr/>
        <a:lstStyle/>
        <a:p>
          <a:endParaRPr lang="en-US"/>
        </a:p>
      </dgm:t>
    </dgm:pt>
    <dgm:pt modelId="{59E4A5C6-C341-42ED-9050-D7B8D1AEE1F8}">
      <dgm:prSet/>
      <dgm:spPr/>
      <dgm:t>
        <a:bodyPr/>
        <a:lstStyle/>
        <a:p>
          <a:pPr>
            <a:lnSpc>
              <a:spcPct val="100000"/>
            </a:lnSpc>
          </a:pPr>
          <a:r>
            <a:rPr lang="en-US" dirty="0" err="1"/>
            <a:t>Elaborato</a:t>
          </a:r>
          <a:endParaRPr lang="en-US" dirty="0"/>
        </a:p>
      </dgm:t>
    </dgm:pt>
    <dgm:pt modelId="{6AD1B7A0-2BCA-4457-A75B-A7DE8F140A13}" type="sibTrans" cxnId="{BF830C84-1E9B-4344-A71E-77814E177087}">
      <dgm:prSet/>
      <dgm:spPr/>
      <dgm:t>
        <a:bodyPr/>
        <a:lstStyle/>
        <a:p>
          <a:endParaRPr lang="en-US"/>
        </a:p>
      </dgm:t>
    </dgm:pt>
    <dgm:pt modelId="{9E826BEA-A2FC-47F1-92D3-414661B38C78}" type="parTrans" cxnId="{BF830C84-1E9B-4344-A71E-77814E177087}">
      <dgm:prSet/>
      <dgm:spPr/>
      <dgm:t>
        <a:bodyPr/>
        <a:lstStyle/>
        <a:p>
          <a:endParaRPr lang="en-US"/>
        </a:p>
      </dgm:t>
    </dgm:pt>
    <dgm:pt modelId="{40AF2EB2-FCCA-4D1A-BDBB-FCA06A526E0F}" type="pres">
      <dgm:prSet presAssocID="{521D57B7-4444-475D-BC15-9B8141C5B8F2}" presName="root" presStyleCnt="0">
        <dgm:presLayoutVars>
          <dgm:dir/>
          <dgm:resizeHandles val="exact"/>
        </dgm:presLayoutVars>
      </dgm:prSet>
      <dgm:spPr/>
    </dgm:pt>
    <dgm:pt modelId="{669CFE39-9715-41D4-AB16-58703E6C4741}" type="pres">
      <dgm:prSet presAssocID="{CD491577-DFF4-4416-A0CF-152094E30864}" presName="compNode" presStyleCnt="0"/>
      <dgm:spPr/>
    </dgm:pt>
    <dgm:pt modelId="{9133260B-3AA7-4271-B84E-AC56A9D14B45}" type="pres">
      <dgm:prSet presAssocID="{CD491577-DFF4-4416-A0CF-152094E30864}" presName="icon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List"/>
        </a:ext>
      </dgm:extLst>
    </dgm:pt>
    <dgm:pt modelId="{C5610063-0E40-4131-B66D-66F5242F4B4C}" type="pres">
      <dgm:prSet presAssocID="{CD491577-DFF4-4416-A0CF-152094E30864}" presName="spaceRect" presStyleCnt="0"/>
      <dgm:spPr/>
    </dgm:pt>
    <dgm:pt modelId="{CF34827A-0605-41CE-9BB9-99FADCAC4E9B}" type="pres">
      <dgm:prSet presAssocID="{CD491577-DFF4-4416-A0CF-152094E30864}" presName="textRect" presStyleLbl="revTx" presStyleIdx="0" presStyleCnt="5">
        <dgm:presLayoutVars>
          <dgm:chMax val="1"/>
          <dgm:chPref val="1"/>
        </dgm:presLayoutVars>
      </dgm:prSet>
      <dgm:spPr/>
    </dgm:pt>
    <dgm:pt modelId="{767F51E8-FC4F-4009-A636-10C9AF042F48}" type="pres">
      <dgm:prSet presAssocID="{E6376790-AE49-46B9-A7E0-61CCA9A2CB7F}" presName="sibTrans" presStyleCnt="0"/>
      <dgm:spPr/>
    </dgm:pt>
    <dgm:pt modelId="{D2691265-E938-44CF-B3F4-BA5EFDD81D20}" type="pres">
      <dgm:prSet presAssocID="{859354C8-E085-4186-8D29-CE4DE390526E}" presName="compNode" presStyleCnt="0"/>
      <dgm:spPr/>
    </dgm:pt>
    <dgm:pt modelId="{0C585C4E-9FC5-4901-B856-5381D9259371}" type="pres">
      <dgm:prSet presAssocID="{859354C8-E085-4186-8D29-CE4DE390526E}" presName="iconRect" presStyleLbl="node1" presStyleIdx="1" presStyleCnt="5"/>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Avviso"/>
        </a:ext>
      </dgm:extLst>
    </dgm:pt>
    <dgm:pt modelId="{5427880F-CE2A-47A5-BBDE-2CD7A11D5B77}" type="pres">
      <dgm:prSet presAssocID="{859354C8-E085-4186-8D29-CE4DE390526E}" presName="spaceRect" presStyleCnt="0"/>
      <dgm:spPr/>
    </dgm:pt>
    <dgm:pt modelId="{EA114F4E-1B45-494E-B825-B6421DC756C8}" type="pres">
      <dgm:prSet presAssocID="{859354C8-E085-4186-8D29-CE4DE390526E}" presName="textRect" presStyleLbl="revTx" presStyleIdx="1" presStyleCnt="5">
        <dgm:presLayoutVars>
          <dgm:chMax val="1"/>
          <dgm:chPref val="1"/>
        </dgm:presLayoutVars>
      </dgm:prSet>
      <dgm:spPr/>
    </dgm:pt>
    <dgm:pt modelId="{038CDEC0-B2F2-48A4-BB51-B4191DBD7DE1}" type="pres">
      <dgm:prSet presAssocID="{B047C61D-41CF-4431-86C2-9B5A5F1F7528}" presName="sibTrans" presStyleCnt="0"/>
      <dgm:spPr/>
    </dgm:pt>
    <dgm:pt modelId="{0387390F-1FAD-415B-9322-42758E4B03AA}" type="pres">
      <dgm:prSet presAssocID="{4CFD1726-156B-4324-9ACA-A03AFD0AA6D5}" presName="compNode" presStyleCnt="0"/>
      <dgm:spPr/>
    </dgm:pt>
    <dgm:pt modelId="{6618982C-18A3-401D-8870-D1E5ADA5202F}" type="pres">
      <dgm:prSet presAssocID="{4CFD1726-156B-4324-9ACA-A03AFD0AA6D5}" presName="iconRect" presStyleLbl="node1" presStyleIdx="2" presStyleCnt="5"/>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trumenti"/>
        </a:ext>
      </dgm:extLst>
    </dgm:pt>
    <dgm:pt modelId="{CB24CF54-11B7-437F-B7E8-5CAE9E5DB639}" type="pres">
      <dgm:prSet presAssocID="{4CFD1726-156B-4324-9ACA-A03AFD0AA6D5}" presName="spaceRect" presStyleCnt="0"/>
      <dgm:spPr/>
    </dgm:pt>
    <dgm:pt modelId="{53113845-9060-48C2-BD31-AE0A0ED81129}" type="pres">
      <dgm:prSet presAssocID="{4CFD1726-156B-4324-9ACA-A03AFD0AA6D5}" presName="textRect" presStyleLbl="revTx" presStyleIdx="2" presStyleCnt="5">
        <dgm:presLayoutVars>
          <dgm:chMax val="1"/>
          <dgm:chPref val="1"/>
        </dgm:presLayoutVars>
      </dgm:prSet>
      <dgm:spPr/>
    </dgm:pt>
    <dgm:pt modelId="{2C4AB7BB-525E-4628-98FD-9C50DA5D3D02}" type="pres">
      <dgm:prSet presAssocID="{DEA57DF5-8DF9-45FF-961E-1C8637C5391F}" presName="sibTrans" presStyleCnt="0"/>
      <dgm:spPr/>
    </dgm:pt>
    <dgm:pt modelId="{D6F368EE-F5EE-4426-860C-8474E3310CB0}" type="pres">
      <dgm:prSet presAssocID="{0D65CD3D-288F-48AC-B769-2B3990C89412}" presName="compNode" presStyleCnt="0"/>
      <dgm:spPr/>
    </dgm:pt>
    <dgm:pt modelId="{0D42C468-6784-4A85-A1CD-8265A23B28EE}" type="pres">
      <dgm:prSet presAssocID="{0D65CD3D-288F-48AC-B769-2B3990C89412}" presName="iconRect" presStyleLbl="node1" presStyleIdx="3" presStyleCnt="5" custLinFactX="100000" custLinFactNeighborX="167079" custLinFactNeighborY="-550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Segno di spunta"/>
        </a:ext>
      </dgm:extLst>
    </dgm:pt>
    <dgm:pt modelId="{1AD42D65-99BA-4465-8A32-FB8377C1DC4C}" type="pres">
      <dgm:prSet presAssocID="{0D65CD3D-288F-48AC-B769-2B3990C89412}" presName="spaceRect" presStyleCnt="0"/>
      <dgm:spPr/>
    </dgm:pt>
    <dgm:pt modelId="{BBE1D268-EDA6-44A3-A57B-FC0E7B604F16}" type="pres">
      <dgm:prSet presAssocID="{0D65CD3D-288F-48AC-B769-2B3990C89412}" presName="textRect" presStyleLbl="revTx" presStyleIdx="3" presStyleCnt="5">
        <dgm:presLayoutVars>
          <dgm:chMax val="1"/>
          <dgm:chPref val="1"/>
        </dgm:presLayoutVars>
      </dgm:prSet>
      <dgm:spPr/>
    </dgm:pt>
    <dgm:pt modelId="{5AF7E5B3-946F-4DC4-8A2E-D942C3855C24}" type="pres">
      <dgm:prSet presAssocID="{4A54C743-7395-4037-8BB7-B51F92CBCAD1}" presName="sibTrans" presStyleCnt="0"/>
      <dgm:spPr/>
    </dgm:pt>
    <dgm:pt modelId="{967C0E59-07D5-4E98-84E0-83883C92E2DC}" type="pres">
      <dgm:prSet presAssocID="{59E4A5C6-C341-42ED-9050-D7B8D1AEE1F8}" presName="compNode" presStyleCnt="0"/>
      <dgm:spPr/>
    </dgm:pt>
    <dgm:pt modelId="{9B691416-6F35-4935-ADB3-469F3BC1E26A}" type="pres">
      <dgm:prSet presAssocID="{59E4A5C6-C341-42ED-9050-D7B8D1AEE1F8}" presName="iconRect" presStyleLbl="node1" presStyleIdx="4" presStyleCnt="5" custLinFactX="-100000" custLinFactNeighborX="-162948" custLinFactNeighborY="2754"/>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Head with Gears"/>
        </a:ext>
      </dgm:extLst>
    </dgm:pt>
    <dgm:pt modelId="{45FF810C-9687-4EC7-8EC2-3D2E67F4D9AD}" type="pres">
      <dgm:prSet presAssocID="{59E4A5C6-C341-42ED-9050-D7B8D1AEE1F8}" presName="spaceRect" presStyleCnt="0"/>
      <dgm:spPr/>
    </dgm:pt>
    <dgm:pt modelId="{FA9BA48B-FD83-4BA3-BFEE-03DEAB284CA0}" type="pres">
      <dgm:prSet presAssocID="{59E4A5C6-C341-42ED-9050-D7B8D1AEE1F8}" presName="textRect" presStyleLbl="revTx" presStyleIdx="4" presStyleCnt="5">
        <dgm:presLayoutVars>
          <dgm:chMax val="1"/>
          <dgm:chPref val="1"/>
        </dgm:presLayoutVars>
      </dgm:prSet>
      <dgm:spPr/>
    </dgm:pt>
  </dgm:ptLst>
  <dgm:cxnLst>
    <dgm:cxn modelId="{CC942F20-83A9-47E1-AEF0-8BBA33C7C1B0}" srcId="{521D57B7-4444-475D-BC15-9B8141C5B8F2}" destId="{859354C8-E085-4186-8D29-CE4DE390526E}" srcOrd="1" destOrd="0" parTransId="{90081C1A-EBBF-400F-AE5C-AE77EB33BC99}" sibTransId="{B047C61D-41CF-4431-86C2-9B5A5F1F7528}"/>
    <dgm:cxn modelId="{DC469724-3D5A-F344-87D4-284F43D0A12F}" type="presOf" srcId="{0D65CD3D-288F-48AC-B769-2B3990C89412}" destId="{BBE1D268-EDA6-44A3-A57B-FC0E7B604F16}" srcOrd="0" destOrd="0" presId="urn:microsoft.com/office/officeart/2018/2/layout/IconLabelList"/>
    <dgm:cxn modelId="{9E2F3C73-2A12-AB49-B698-B90BA1C63BFB}" type="presOf" srcId="{CD491577-DFF4-4416-A0CF-152094E30864}" destId="{CF34827A-0605-41CE-9BB9-99FADCAC4E9B}" srcOrd="0" destOrd="0" presId="urn:microsoft.com/office/officeart/2018/2/layout/IconLabelList"/>
    <dgm:cxn modelId="{BF830C84-1E9B-4344-A71E-77814E177087}" srcId="{521D57B7-4444-475D-BC15-9B8141C5B8F2}" destId="{59E4A5C6-C341-42ED-9050-D7B8D1AEE1F8}" srcOrd="4" destOrd="0" parTransId="{9E826BEA-A2FC-47F1-92D3-414661B38C78}" sibTransId="{6AD1B7A0-2BCA-4457-A75B-A7DE8F140A13}"/>
    <dgm:cxn modelId="{7AC8488E-5137-437B-9E22-E1548BE52436}" srcId="{521D57B7-4444-475D-BC15-9B8141C5B8F2}" destId="{CD491577-DFF4-4416-A0CF-152094E30864}" srcOrd="0" destOrd="0" parTransId="{36E69B03-5237-4545-8BD1-E205509A12BC}" sibTransId="{E6376790-AE49-46B9-A7E0-61CCA9A2CB7F}"/>
    <dgm:cxn modelId="{7831CDA2-CD2E-4CE7-A89C-FD0023A5D1C5}" srcId="{521D57B7-4444-475D-BC15-9B8141C5B8F2}" destId="{0D65CD3D-288F-48AC-B769-2B3990C89412}" srcOrd="3" destOrd="0" parTransId="{CC7AEA7E-436C-4771-A989-85738890C65D}" sibTransId="{4A54C743-7395-4037-8BB7-B51F92CBCAD1}"/>
    <dgm:cxn modelId="{C64306B6-0D66-2649-9133-B7A91E63DB8D}" type="presOf" srcId="{859354C8-E085-4186-8D29-CE4DE390526E}" destId="{EA114F4E-1B45-494E-B825-B6421DC756C8}" srcOrd="0" destOrd="0" presId="urn:microsoft.com/office/officeart/2018/2/layout/IconLabelList"/>
    <dgm:cxn modelId="{0E62DEC4-DDBC-F54C-8CCA-B5523056D9C0}" type="presOf" srcId="{59E4A5C6-C341-42ED-9050-D7B8D1AEE1F8}" destId="{FA9BA48B-FD83-4BA3-BFEE-03DEAB284CA0}" srcOrd="0" destOrd="0" presId="urn:microsoft.com/office/officeart/2018/2/layout/IconLabelList"/>
    <dgm:cxn modelId="{9C00B0D6-6EA3-FE4F-9E07-C3D27770E423}" type="presOf" srcId="{4CFD1726-156B-4324-9ACA-A03AFD0AA6D5}" destId="{53113845-9060-48C2-BD31-AE0A0ED81129}" srcOrd="0" destOrd="0" presId="urn:microsoft.com/office/officeart/2018/2/layout/IconLabelList"/>
    <dgm:cxn modelId="{952AC6EC-9871-2E45-AF64-141C84F1BCAB}" type="presOf" srcId="{521D57B7-4444-475D-BC15-9B8141C5B8F2}" destId="{40AF2EB2-FCCA-4D1A-BDBB-FCA06A526E0F}" srcOrd="0" destOrd="0" presId="urn:microsoft.com/office/officeart/2018/2/layout/IconLabelList"/>
    <dgm:cxn modelId="{ABD530FA-B38D-4C4F-9937-56F31CF22F7F}" srcId="{521D57B7-4444-475D-BC15-9B8141C5B8F2}" destId="{4CFD1726-156B-4324-9ACA-A03AFD0AA6D5}" srcOrd="2" destOrd="0" parTransId="{FF89B13A-FA75-415C-B731-D50565A9563C}" sibTransId="{DEA57DF5-8DF9-45FF-961E-1C8637C5391F}"/>
    <dgm:cxn modelId="{6BA72D8F-8713-194B-9D16-65AE17187894}" type="presParOf" srcId="{40AF2EB2-FCCA-4D1A-BDBB-FCA06A526E0F}" destId="{669CFE39-9715-41D4-AB16-58703E6C4741}" srcOrd="0" destOrd="0" presId="urn:microsoft.com/office/officeart/2018/2/layout/IconLabelList"/>
    <dgm:cxn modelId="{79F71921-09F9-7740-9C33-EE43F2E68669}" type="presParOf" srcId="{669CFE39-9715-41D4-AB16-58703E6C4741}" destId="{9133260B-3AA7-4271-B84E-AC56A9D14B45}" srcOrd="0" destOrd="0" presId="urn:microsoft.com/office/officeart/2018/2/layout/IconLabelList"/>
    <dgm:cxn modelId="{937ED97A-2110-A843-A3E1-9D68D9300DF7}" type="presParOf" srcId="{669CFE39-9715-41D4-AB16-58703E6C4741}" destId="{C5610063-0E40-4131-B66D-66F5242F4B4C}" srcOrd="1" destOrd="0" presId="urn:microsoft.com/office/officeart/2018/2/layout/IconLabelList"/>
    <dgm:cxn modelId="{22830588-4093-5843-A57A-3D38B6F1AF0C}" type="presParOf" srcId="{669CFE39-9715-41D4-AB16-58703E6C4741}" destId="{CF34827A-0605-41CE-9BB9-99FADCAC4E9B}" srcOrd="2" destOrd="0" presId="urn:microsoft.com/office/officeart/2018/2/layout/IconLabelList"/>
    <dgm:cxn modelId="{33237630-2CB2-1A4B-941D-0A4A853C60C9}" type="presParOf" srcId="{40AF2EB2-FCCA-4D1A-BDBB-FCA06A526E0F}" destId="{767F51E8-FC4F-4009-A636-10C9AF042F48}" srcOrd="1" destOrd="0" presId="urn:microsoft.com/office/officeart/2018/2/layout/IconLabelList"/>
    <dgm:cxn modelId="{5167774B-D14A-BD42-9613-2AA5BF6419E3}" type="presParOf" srcId="{40AF2EB2-FCCA-4D1A-BDBB-FCA06A526E0F}" destId="{D2691265-E938-44CF-B3F4-BA5EFDD81D20}" srcOrd="2" destOrd="0" presId="urn:microsoft.com/office/officeart/2018/2/layout/IconLabelList"/>
    <dgm:cxn modelId="{8D8C4621-9560-E54C-A34C-85CA09E19ADC}" type="presParOf" srcId="{D2691265-E938-44CF-B3F4-BA5EFDD81D20}" destId="{0C585C4E-9FC5-4901-B856-5381D9259371}" srcOrd="0" destOrd="0" presId="urn:microsoft.com/office/officeart/2018/2/layout/IconLabelList"/>
    <dgm:cxn modelId="{7557FF08-0248-B242-82D0-EEC8997ECDDB}" type="presParOf" srcId="{D2691265-E938-44CF-B3F4-BA5EFDD81D20}" destId="{5427880F-CE2A-47A5-BBDE-2CD7A11D5B77}" srcOrd="1" destOrd="0" presId="urn:microsoft.com/office/officeart/2018/2/layout/IconLabelList"/>
    <dgm:cxn modelId="{CFA1F4A9-44DF-5447-87B2-9FDC69486564}" type="presParOf" srcId="{D2691265-E938-44CF-B3F4-BA5EFDD81D20}" destId="{EA114F4E-1B45-494E-B825-B6421DC756C8}" srcOrd="2" destOrd="0" presId="urn:microsoft.com/office/officeart/2018/2/layout/IconLabelList"/>
    <dgm:cxn modelId="{997F79BF-FDA9-B947-9690-A3FB67DB72FE}" type="presParOf" srcId="{40AF2EB2-FCCA-4D1A-BDBB-FCA06A526E0F}" destId="{038CDEC0-B2F2-48A4-BB51-B4191DBD7DE1}" srcOrd="3" destOrd="0" presId="urn:microsoft.com/office/officeart/2018/2/layout/IconLabelList"/>
    <dgm:cxn modelId="{2C21A232-FFC0-4344-BF95-099FE2ABE721}" type="presParOf" srcId="{40AF2EB2-FCCA-4D1A-BDBB-FCA06A526E0F}" destId="{0387390F-1FAD-415B-9322-42758E4B03AA}" srcOrd="4" destOrd="0" presId="urn:microsoft.com/office/officeart/2018/2/layout/IconLabelList"/>
    <dgm:cxn modelId="{215B74C4-3BB5-0E42-AB7E-445A543DD869}" type="presParOf" srcId="{0387390F-1FAD-415B-9322-42758E4B03AA}" destId="{6618982C-18A3-401D-8870-D1E5ADA5202F}" srcOrd="0" destOrd="0" presId="urn:microsoft.com/office/officeart/2018/2/layout/IconLabelList"/>
    <dgm:cxn modelId="{D26B167C-2BAB-C84B-9D4F-24AB0E2C5168}" type="presParOf" srcId="{0387390F-1FAD-415B-9322-42758E4B03AA}" destId="{CB24CF54-11B7-437F-B7E8-5CAE9E5DB639}" srcOrd="1" destOrd="0" presId="urn:microsoft.com/office/officeart/2018/2/layout/IconLabelList"/>
    <dgm:cxn modelId="{F6AFF95B-F817-2645-9CFA-68C461DD32B7}" type="presParOf" srcId="{0387390F-1FAD-415B-9322-42758E4B03AA}" destId="{53113845-9060-48C2-BD31-AE0A0ED81129}" srcOrd="2" destOrd="0" presId="urn:microsoft.com/office/officeart/2018/2/layout/IconLabelList"/>
    <dgm:cxn modelId="{8395FA5B-47E4-B34D-901F-95EF6A39928C}" type="presParOf" srcId="{40AF2EB2-FCCA-4D1A-BDBB-FCA06A526E0F}" destId="{2C4AB7BB-525E-4628-98FD-9C50DA5D3D02}" srcOrd="5" destOrd="0" presId="urn:microsoft.com/office/officeart/2018/2/layout/IconLabelList"/>
    <dgm:cxn modelId="{FDD79F54-1AE0-FA4F-805E-C4445FDE076F}" type="presParOf" srcId="{40AF2EB2-FCCA-4D1A-BDBB-FCA06A526E0F}" destId="{D6F368EE-F5EE-4426-860C-8474E3310CB0}" srcOrd="6" destOrd="0" presId="urn:microsoft.com/office/officeart/2018/2/layout/IconLabelList"/>
    <dgm:cxn modelId="{8F947FCB-AC44-7A41-81F7-94E72BC02F72}" type="presParOf" srcId="{D6F368EE-F5EE-4426-860C-8474E3310CB0}" destId="{0D42C468-6784-4A85-A1CD-8265A23B28EE}" srcOrd="0" destOrd="0" presId="urn:microsoft.com/office/officeart/2018/2/layout/IconLabelList"/>
    <dgm:cxn modelId="{67CB009F-5C63-9148-8FBA-BA07B364B477}" type="presParOf" srcId="{D6F368EE-F5EE-4426-860C-8474E3310CB0}" destId="{1AD42D65-99BA-4465-8A32-FB8377C1DC4C}" srcOrd="1" destOrd="0" presId="urn:microsoft.com/office/officeart/2018/2/layout/IconLabelList"/>
    <dgm:cxn modelId="{8C0F0F89-813B-8342-BF6C-943F954FBAFC}" type="presParOf" srcId="{D6F368EE-F5EE-4426-860C-8474E3310CB0}" destId="{BBE1D268-EDA6-44A3-A57B-FC0E7B604F16}" srcOrd="2" destOrd="0" presId="urn:microsoft.com/office/officeart/2018/2/layout/IconLabelList"/>
    <dgm:cxn modelId="{0B04DE01-1978-254F-B7F0-366E49DBDEF7}" type="presParOf" srcId="{40AF2EB2-FCCA-4D1A-BDBB-FCA06A526E0F}" destId="{5AF7E5B3-946F-4DC4-8A2E-D942C3855C24}" srcOrd="7" destOrd="0" presId="urn:microsoft.com/office/officeart/2018/2/layout/IconLabelList"/>
    <dgm:cxn modelId="{23E9A4D3-F048-F344-A843-483C41FE2F9F}" type="presParOf" srcId="{40AF2EB2-FCCA-4D1A-BDBB-FCA06A526E0F}" destId="{967C0E59-07D5-4E98-84E0-83883C92E2DC}" srcOrd="8" destOrd="0" presId="urn:microsoft.com/office/officeart/2018/2/layout/IconLabelList"/>
    <dgm:cxn modelId="{B6810247-2DFC-D04C-BA70-FFC30131935F}" type="presParOf" srcId="{967C0E59-07D5-4E98-84E0-83883C92E2DC}" destId="{9B691416-6F35-4935-ADB3-469F3BC1E26A}" srcOrd="0" destOrd="0" presId="urn:microsoft.com/office/officeart/2018/2/layout/IconLabelList"/>
    <dgm:cxn modelId="{060AC52F-0F91-C545-9939-A1205BBB6B8E}" type="presParOf" srcId="{967C0E59-07D5-4E98-84E0-83883C92E2DC}" destId="{45FF810C-9687-4EC7-8EC2-3D2E67F4D9AD}" srcOrd="1" destOrd="0" presId="urn:microsoft.com/office/officeart/2018/2/layout/IconLabelList"/>
    <dgm:cxn modelId="{F93DE6CA-FD9A-0A4B-A375-2F0F260811E2}" type="presParOf" srcId="{967C0E59-07D5-4E98-84E0-83883C92E2DC}" destId="{FA9BA48B-FD83-4BA3-BFEE-03DEAB284CA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133260B-3AA7-4271-B84E-AC56A9D14B45}">
      <dsp:nvSpPr>
        <dsp:cNvPr id="0" name=""/>
        <dsp:cNvSpPr/>
      </dsp:nvSpPr>
      <dsp:spPr>
        <a:xfrm>
          <a:off x="741862" y="899540"/>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CF34827A-0605-41CE-9BB9-99FADCAC4E9B}">
      <dsp:nvSpPr>
        <dsp:cNvPr id="0" name=""/>
        <dsp:cNvSpPr/>
      </dsp:nvSpPr>
      <dsp:spPr>
        <a:xfrm>
          <a:off x="246862" y="197969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Progetto assegnato</a:t>
          </a:r>
        </a:p>
      </dsp:txBody>
      <dsp:txXfrm>
        <a:off x="246862" y="1979693"/>
        <a:ext cx="1800000" cy="720000"/>
      </dsp:txXfrm>
    </dsp:sp>
    <dsp:sp modelId="{0C585C4E-9FC5-4901-B856-5381D9259371}">
      <dsp:nvSpPr>
        <dsp:cNvPr id="0" name=""/>
        <dsp:cNvSpPr/>
      </dsp:nvSpPr>
      <dsp:spPr>
        <a:xfrm>
          <a:off x="2856862" y="899540"/>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A114F4E-1B45-494E-B825-B6421DC756C8}">
      <dsp:nvSpPr>
        <dsp:cNvPr id="0" name=""/>
        <dsp:cNvSpPr/>
      </dsp:nvSpPr>
      <dsp:spPr>
        <a:xfrm>
          <a:off x="2361862" y="197969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Sfide affrontate</a:t>
          </a:r>
          <a:endParaRPr lang="en-US" sz="1500" kern="1200" dirty="0"/>
        </a:p>
      </dsp:txBody>
      <dsp:txXfrm>
        <a:off x="2361862" y="1979693"/>
        <a:ext cx="1800000" cy="720000"/>
      </dsp:txXfrm>
    </dsp:sp>
    <dsp:sp modelId="{6618982C-18A3-401D-8870-D1E5ADA5202F}">
      <dsp:nvSpPr>
        <dsp:cNvPr id="0" name=""/>
        <dsp:cNvSpPr/>
      </dsp:nvSpPr>
      <dsp:spPr>
        <a:xfrm>
          <a:off x="4971862" y="899540"/>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53113845-9060-48C2-BD31-AE0A0ED81129}">
      <dsp:nvSpPr>
        <dsp:cNvPr id="0" name=""/>
        <dsp:cNvSpPr/>
      </dsp:nvSpPr>
      <dsp:spPr>
        <a:xfrm>
          <a:off x="4476862" y="197969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a:t>Strumenti utilizzati per la realizzazione del progetto</a:t>
          </a:r>
          <a:endParaRPr lang="en-US" sz="1500" kern="1200"/>
        </a:p>
      </dsp:txBody>
      <dsp:txXfrm>
        <a:off x="4476862" y="1979693"/>
        <a:ext cx="1800000" cy="720000"/>
      </dsp:txXfrm>
    </dsp:sp>
    <dsp:sp modelId="{0D42C468-6784-4A85-A1CD-8265A23B28EE}">
      <dsp:nvSpPr>
        <dsp:cNvPr id="0" name=""/>
        <dsp:cNvSpPr/>
      </dsp:nvSpPr>
      <dsp:spPr>
        <a:xfrm>
          <a:off x="9250202" y="854933"/>
          <a:ext cx="810000" cy="81000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BBE1D268-EDA6-44A3-A57B-FC0E7B604F16}">
      <dsp:nvSpPr>
        <dsp:cNvPr id="0" name=""/>
        <dsp:cNvSpPr/>
      </dsp:nvSpPr>
      <dsp:spPr>
        <a:xfrm>
          <a:off x="6591862" y="197969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it-IT" sz="1500" kern="1200" dirty="0"/>
            <a:t>Realizzazione della Web </a:t>
          </a:r>
          <a:r>
            <a:rPr lang="it-IT" sz="1500" kern="1200" dirty="0" err="1"/>
            <a:t>App</a:t>
          </a:r>
          <a:endParaRPr lang="en-US" sz="1500" kern="1200" dirty="0"/>
        </a:p>
      </dsp:txBody>
      <dsp:txXfrm>
        <a:off x="6591862" y="1979693"/>
        <a:ext cx="1800000" cy="720000"/>
      </dsp:txXfrm>
    </dsp:sp>
    <dsp:sp modelId="{9B691416-6F35-4935-ADB3-469F3BC1E26A}">
      <dsp:nvSpPr>
        <dsp:cNvPr id="0" name=""/>
        <dsp:cNvSpPr/>
      </dsp:nvSpPr>
      <dsp:spPr>
        <a:xfrm>
          <a:off x="7071983" y="921847"/>
          <a:ext cx="810000" cy="81000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A9BA48B-FD83-4BA3-BFEE-03DEAB284CA0}">
      <dsp:nvSpPr>
        <dsp:cNvPr id="0" name=""/>
        <dsp:cNvSpPr/>
      </dsp:nvSpPr>
      <dsp:spPr>
        <a:xfrm>
          <a:off x="8706862" y="1979693"/>
          <a:ext cx="18000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66750">
            <a:lnSpc>
              <a:spcPct val="100000"/>
            </a:lnSpc>
            <a:spcBef>
              <a:spcPct val="0"/>
            </a:spcBef>
            <a:spcAft>
              <a:spcPct val="35000"/>
            </a:spcAft>
            <a:buNone/>
          </a:pPr>
          <a:r>
            <a:rPr lang="en-US" sz="1500" kern="1200" dirty="0" err="1"/>
            <a:t>Elaborato</a:t>
          </a:r>
          <a:endParaRPr lang="en-US" sz="1500" kern="1200" dirty="0"/>
        </a:p>
      </dsp:txBody>
      <dsp:txXfrm>
        <a:off x="8706862" y="1979693"/>
        <a:ext cx="1800000" cy="72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drawing1.xml.rels><?xml version="1.0" encoding="UTF-8" standalone="yes"?>
<Relationships xmlns="http://schemas.openxmlformats.org/package/2006/relationships"><Relationship Id="rId1" Type="http://schemas.openxmlformats.org/officeDocument/2006/relationships/image" Target="../media/image20.png"/></Relationships>
</file>

<file path=ppt/drawings/drawing1.xml><?xml version="1.0" encoding="utf-8"?>
<c:userShapes xmlns:c="http://schemas.openxmlformats.org/drawingml/2006/chart">
  <cdr:relSizeAnchor xmlns:cdr="http://schemas.openxmlformats.org/drawingml/2006/chartDrawing">
    <cdr:from>
      <cdr:x>0</cdr:x>
      <cdr:y>0</cdr:y>
    </cdr:from>
    <cdr:to>
      <cdr:x>1</cdr:x>
      <cdr:y>1</cdr:y>
    </cdr:to>
    <cdr:pic>
      <cdr:nvPicPr>
        <cdr:cNvPr id="3" name="Immagine 2" descr="Immagine che contiene screenshot, monitor, computer&#10;&#10;Descrizione generata automaticamente">
          <a:extLst xmlns:a="http://schemas.openxmlformats.org/drawingml/2006/main">
            <a:ext uri="{FF2B5EF4-FFF2-40B4-BE49-F238E27FC236}">
              <a16:creationId xmlns:a16="http://schemas.microsoft.com/office/drawing/2014/main" id="{9E610E64-C11A-5E4B-90A8-AF7CEEB1564A}"/>
            </a:ext>
          </a:extLst>
        </cdr:cNvPr>
        <cdr:cNvPicPr>
          <a:picLocks xmlns:a="http://schemas.openxmlformats.org/drawingml/2006/main" noChangeAspect="1"/>
        </cdr:cNvPicPr>
      </cdr:nvPicPr>
      <cdr:blipFill>
        <a:blip xmlns:a="http://schemas.openxmlformats.org/drawingml/2006/main" xmlns:r="http://schemas.openxmlformats.org/officeDocument/2006/relationships" r:embed="rId1"/>
        <a:stretch xmlns:a="http://schemas.openxmlformats.org/drawingml/2006/main">
          <a:fillRect/>
        </a:stretch>
      </cdr:blipFill>
      <cdr:spPr>
        <a:xfrm xmlns:a="http://schemas.openxmlformats.org/drawingml/2006/main">
          <a:off x="0" y="0"/>
          <a:ext cx="10998200" cy="9779000"/>
        </a:xfrm>
        <a:prstGeom xmlns:a="http://schemas.openxmlformats.org/drawingml/2006/main" prst="rect">
          <a:avLst/>
        </a:prstGeom>
      </cdr:spPr>
    </cdr:pic>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dirty="0"/>
          </a:p>
        </p:txBody>
      </p:sp>
      <p:sp>
        <p:nvSpPr>
          <p:cNvPr id="3" name="Segnaposto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06604EC-B260-42DB-846F-410C8139D080}" type="datetime1">
              <a:rPr lang="it-IT" smtClean="0"/>
              <a:t>22/09/20</a:t>
            </a:fld>
            <a:endParaRPr lang="it-IT" dirty="0"/>
          </a:p>
        </p:txBody>
      </p:sp>
      <p:sp>
        <p:nvSpPr>
          <p:cNvPr id="4" name="Segnaposto piè di pa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dirty="0"/>
          </a:p>
        </p:txBody>
      </p:sp>
      <p:sp>
        <p:nvSpPr>
          <p:cNvPr id="5" name="Segnaposto numero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94992D-66A9-44E4-AE97-25D1C9FEF253}" type="slidenum">
              <a:rPr lang="it-IT" smtClean="0"/>
              <a:t>‹N›</a:t>
            </a:fld>
            <a:endParaRPr lang="it-IT" dirty="0"/>
          </a:p>
        </p:txBody>
      </p:sp>
    </p:spTree>
    <p:extLst>
      <p:ext uri="{BB962C8B-B14F-4D97-AF65-F5344CB8AC3E}">
        <p14:creationId xmlns:p14="http://schemas.microsoft.com/office/powerpoint/2010/main" val="166323893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latinLnBrk="0">
              <a:defRPr lang="it-IT" sz="1200"/>
            </a:lvl1pPr>
          </a:lstStyle>
          <a:p>
            <a:endParaRPr lang="it-IT"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latinLnBrk="0">
              <a:defRPr lang="it-IT" sz="1200"/>
            </a:lvl1pPr>
          </a:lstStyle>
          <a:p>
            <a:fld id="{DCF6F2F8-6BA0-417D-AA7D-54A481A97AA3}" type="datetime1">
              <a:rPr lang="it-IT" smtClean="0"/>
              <a:pPr/>
              <a:t>22/09/20</a:t>
            </a:fld>
            <a:endParaRPr lang="it-IT"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latinLnBrk="0">
              <a:defRPr lang="it-IT" sz="1200"/>
            </a:lvl1pPr>
          </a:lstStyle>
          <a:p>
            <a:endParaRPr lang="it-IT"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latinLnBrk="0">
              <a:defRPr lang="it-IT" sz="1200"/>
            </a:lvl1pPr>
          </a:lstStyle>
          <a:p>
            <a:fld id="{A7666ED7-631A-46AF-B451-227D0A8685A0}" type="slidenum">
              <a:rPr lang="it-IT" smtClean="0"/>
              <a:t>‹N›</a:t>
            </a:fld>
            <a:endParaRPr lang="it-IT" dirty="0"/>
          </a:p>
        </p:txBody>
      </p:sp>
    </p:spTree>
    <p:extLst>
      <p:ext uri="{BB962C8B-B14F-4D97-AF65-F5344CB8AC3E}">
        <p14:creationId xmlns:p14="http://schemas.microsoft.com/office/powerpoint/2010/main" val="4025988101"/>
      </p:ext>
    </p:extLst>
  </p:cSld>
  <p:clrMap bg1="lt1" tx1="dk1" bg2="lt2" tx2="dk2" accent1="accent1" accent2="accent2" accent3="accent3" accent4="accent4" accent5="accent5" accent6="accent6" hlink="hlink" folHlink="folHlink"/>
  <p:notesStyle>
    <a:lvl1pPr marL="0" algn="l" defTabSz="914400" rtl="0" eaLnBrk="1" latinLnBrk="0" hangingPunct="1">
      <a:defRPr lang="it-IT" sz="1200" kern="1200">
        <a:solidFill>
          <a:schemeClr val="tx1"/>
        </a:solidFill>
        <a:latin typeface="+mn-lt"/>
        <a:ea typeface="+mn-ea"/>
        <a:cs typeface="+mn-cs"/>
      </a:defRPr>
    </a:lvl1pPr>
    <a:lvl2pPr marL="457200" algn="l" defTabSz="914400" rtl="0" eaLnBrk="1" latinLnBrk="0" hangingPunct="1">
      <a:defRPr lang="it-IT" sz="1200" kern="1200">
        <a:solidFill>
          <a:schemeClr val="tx1"/>
        </a:solidFill>
        <a:latin typeface="+mn-lt"/>
        <a:ea typeface="+mn-ea"/>
        <a:cs typeface="+mn-cs"/>
      </a:defRPr>
    </a:lvl2pPr>
    <a:lvl3pPr marL="914400" algn="l" defTabSz="914400" rtl="0" eaLnBrk="1" latinLnBrk="0" hangingPunct="1">
      <a:defRPr lang="it-IT" sz="1200" kern="1200">
        <a:solidFill>
          <a:schemeClr val="tx1"/>
        </a:solidFill>
        <a:latin typeface="+mn-lt"/>
        <a:ea typeface="+mn-ea"/>
        <a:cs typeface="+mn-cs"/>
      </a:defRPr>
    </a:lvl3pPr>
    <a:lvl4pPr marL="1371600" algn="l" defTabSz="914400" rtl="0" eaLnBrk="1" latinLnBrk="0" hangingPunct="1">
      <a:defRPr lang="it-IT" sz="1200" kern="1200">
        <a:solidFill>
          <a:schemeClr val="tx1"/>
        </a:solidFill>
        <a:latin typeface="+mn-lt"/>
        <a:ea typeface="+mn-ea"/>
        <a:cs typeface="+mn-cs"/>
      </a:defRPr>
    </a:lvl4pPr>
    <a:lvl5pPr marL="1828800" algn="l" defTabSz="914400" rtl="0" eaLnBrk="1" latinLnBrk="0" hangingPunct="1">
      <a:defRPr lang="it-IT" sz="1200" kern="1200">
        <a:solidFill>
          <a:schemeClr val="tx1"/>
        </a:solidFill>
        <a:latin typeface="+mn-lt"/>
        <a:ea typeface="+mn-ea"/>
        <a:cs typeface="+mn-cs"/>
      </a:defRPr>
    </a:lvl5pPr>
    <a:lvl6pPr marL="2286000" algn="l" defTabSz="914400" rtl="0" eaLnBrk="1" latinLnBrk="0" hangingPunct="1">
      <a:defRPr lang="it-IT" sz="1200" kern="1200">
        <a:solidFill>
          <a:schemeClr val="tx1"/>
        </a:solidFill>
        <a:latin typeface="+mn-lt"/>
        <a:ea typeface="+mn-ea"/>
        <a:cs typeface="+mn-cs"/>
      </a:defRPr>
    </a:lvl6pPr>
    <a:lvl7pPr marL="2743200" algn="l" defTabSz="914400" rtl="0" eaLnBrk="1" latinLnBrk="0" hangingPunct="1">
      <a:defRPr lang="it-IT" sz="1200" kern="1200">
        <a:solidFill>
          <a:schemeClr val="tx1"/>
        </a:solidFill>
        <a:latin typeface="+mn-lt"/>
        <a:ea typeface="+mn-ea"/>
        <a:cs typeface="+mn-cs"/>
      </a:defRPr>
    </a:lvl7pPr>
    <a:lvl8pPr marL="3200400" algn="l" defTabSz="914400" rtl="0" eaLnBrk="1" latinLnBrk="0" hangingPunct="1">
      <a:defRPr lang="it-IT" sz="1200" kern="1200">
        <a:solidFill>
          <a:schemeClr val="tx1"/>
        </a:solidFill>
        <a:latin typeface="+mn-lt"/>
        <a:ea typeface="+mn-ea"/>
        <a:cs typeface="+mn-cs"/>
      </a:defRPr>
    </a:lvl8pPr>
    <a:lvl9pPr marL="3657600" algn="l" defTabSz="914400" rtl="0" eaLnBrk="1" latinLnBrk="0" hangingPunct="1">
      <a:defRPr lang="it-IT"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a:cs typeface="Calibri"/>
              </a:rPr>
              <a:t>Questo modello è stato progettato</a:t>
            </a:r>
            <a:r>
              <a:rPr lang="it-IT" baseline="0" dirty="0">
                <a:cs typeface="Calibri"/>
              </a:rPr>
              <a:t> in modo che ogni membro del team del progetto abbia a disposizione un set di diapositive con un tema specifico in cui presentare le proprie ricerche. Ecco come ogni membro può aggiungere una nuova diapositiva al proprio set: </a:t>
            </a:r>
          </a:p>
          <a:p>
            <a:br>
              <a:rPr lang="it-IT" baseline="0" dirty="0">
                <a:cs typeface="Calibri"/>
              </a:rPr>
            </a:br>
            <a:endParaRPr lang="it-IT" baseline="0" dirty="0">
              <a:cs typeface="Calibri"/>
            </a:endParaRPr>
          </a:p>
          <a:p>
            <a:pPr marL="0" indent="0">
              <a:buFont typeface="Arial" panose="020B0604020202020204" pitchFamily="34" charset="0"/>
              <a:buNone/>
            </a:pPr>
            <a:r>
              <a:rPr lang="it-IT" dirty="0">
                <a:cs typeface="Calibri"/>
              </a:rPr>
              <a:t>Contrassegnare la posizione in cui si desidera aggiungere la diapositiva.</a:t>
            </a:r>
            <a:r>
              <a:rPr lang="it-IT" baseline="0" dirty="0">
                <a:cs typeface="Calibri"/>
              </a:rPr>
              <a:t> Selezionare </a:t>
            </a:r>
            <a:r>
              <a:rPr lang="it-IT" dirty="0">
                <a:cs typeface="Calibri"/>
              </a:rPr>
              <a:t>una </a:t>
            </a:r>
            <a:r>
              <a:rPr lang="it-IT" baseline="0" dirty="0">
                <a:cs typeface="Calibri"/>
              </a:rPr>
              <a:t>diapositiva esistente nel riquadro delle anteprime, fare</a:t>
            </a:r>
            <a:r>
              <a:rPr lang="it-IT" dirty="0"/>
              <a:t> clic sul pulsante Nuova diapositiva</a:t>
            </a:r>
            <a:r>
              <a:rPr lang="it-IT" baseline="0" dirty="0"/>
              <a:t> e quindi </a:t>
            </a:r>
            <a:r>
              <a:rPr lang="it-IT" dirty="0"/>
              <a:t>scegliere un layout.</a:t>
            </a:r>
            <a:r>
              <a:rPr lang="it-IT" baseline="0" dirty="0"/>
              <a:t> </a:t>
            </a:r>
          </a:p>
          <a:p>
            <a:pPr marL="0" indent="0">
              <a:buFont typeface="Arial" panose="020B0604020202020204" pitchFamily="34" charset="0"/>
              <a:buNone/>
            </a:pPr>
            <a:br>
              <a:rPr lang="it-IT" baseline="0" dirty="0">
                <a:cs typeface="Calibri"/>
              </a:rPr>
            </a:br>
            <a:endParaRPr lang="it-IT" baseline="0" dirty="0">
              <a:cs typeface="Calibri"/>
            </a:endParaRPr>
          </a:p>
          <a:p>
            <a:pPr marL="0" indent="0">
              <a:buFont typeface="Arial" panose="020B0604020202020204" pitchFamily="34" charset="0"/>
              <a:buNone/>
            </a:pPr>
            <a:r>
              <a:rPr lang="it-IT" baseline="0" dirty="0"/>
              <a:t>La nuova diapositiva avrà lo stesso tema di quella selezionata in precedenza. </a:t>
            </a:r>
          </a:p>
          <a:p>
            <a:pPr marL="0" indent="0">
              <a:buFont typeface="Arial" panose="020B0604020202020204" pitchFamily="34" charset="0"/>
              <a:buNone/>
            </a:pPr>
            <a:br>
              <a:rPr lang="it-IT" b="1" baseline="0" dirty="0">
                <a:cs typeface="Calibri"/>
              </a:rPr>
            </a:br>
            <a:endParaRPr lang="it-IT" b="1" baseline="0" dirty="0">
              <a:cs typeface="Calibri"/>
            </a:endParaRPr>
          </a:p>
          <a:p>
            <a:pPr marL="0" indent="0">
              <a:buFont typeface="Arial" panose="020B0604020202020204" pitchFamily="34" charset="0"/>
              <a:buNone/>
            </a:pPr>
            <a:r>
              <a:rPr lang="it-IT" b="1" baseline="0" dirty="0"/>
              <a:t>Attenzione! </a:t>
            </a:r>
            <a:r>
              <a:rPr lang="it-IT" baseline="0" dirty="0"/>
              <a:t>I temi degli altri relatori possono essere modificati semplicemente scegliendo una variante di tema nella scheda Progettazione. Fare attenzione a non eseguire questa operazione che comporterebbe l'impostazione di questo tema per tutte le diapositive della presentazione. </a:t>
            </a:r>
            <a:endParaRPr lang="it-IT" dirty="0"/>
          </a:p>
        </p:txBody>
      </p:sp>
      <p:sp>
        <p:nvSpPr>
          <p:cNvPr id="4" name="Segnaposto numero diapositiva 3"/>
          <p:cNvSpPr>
            <a:spLocks noGrp="1"/>
          </p:cNvSpPr>
          <p:nvPr>
            <p:ph type="sldNum" sz="quarter" idx="10"/>
          </p:nvPr>
        </p:nvSpPr>
        <p:spPr/>
        <p:txBody>
          <a:bodyPr/>
          <a:lstStyle/>
          <a:p>
            <a:fld id="{A7666ED7-631A-46AF-B451-227D0A8685A0}" type="slidenum">
              <a:rPr lang="it-IT"/>
              <a:t>1</a:t>
            </a:fld>
            <a:endParaRPr lang="it-IT"/>
          </a:p>
        </p:txBody>
      </p:sp>
    </p:spTree>
    <p:extLst>
      <p:ext uri="{BB962C8B-B14F-4D97-AF65-F5344CB8AC3E}">
        <p14:creationId xmlns:p14="http://schemas.microsoft.com/office/powerpoint/2010/main" val="23573828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10</a:t>
            </a:fld>
            <a:endParaRPr lang="it-IT"/>
          </a:p>
        </p:txBody>
      </p:sp>
    </p:spTree>
    <p:extLst>
      <p:ext uri="{BB962C8B-B14F-4D97-AF65-F5344CB8AC3E}">
        <p14:creationId xmlns:p14="http://schemas.microsoft.com/office/powerpoint/2010/main" val="20428405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11</a:t>
            </a:fld>
            <a:endParaRPr lang="it-IT"/>
          </a:p>
        </p:txBody>
      </p:sp>
    </p:spTree>
    <p:extLst>
      <p:ext uri="{BB962C8B-B14F-4D97-AF65-F5344CB8AC3E}">
        <p14:creationId xmlns:p14="http://schemas.microsoft.com/office/powerpoint/2010/main" val="32254343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12</a:t>
            </a:fld>
            <a:endParaRPr lang="it-IT"/>
          </a:p>
        </p:txBody>
      </p:sp>
    </p:spTree>
    <p:extLst>
      <p:ext uri="{BB962C8B-B14F-4D97-AF65-F5344CB8AC3E}">
        <p14:creationId xmlns:p14="http://schemas.microsoft.com/office/powerpoint/2010/main" val="27576806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13</a:t>
            </a:fld>
            <a:endParaRPr lang="it-IT"/>
          </a:p>
        </p:txBody>
      </p:sp>
    </p:spTree>
    <p:extLst>
      <p:ext uri="{BB962C8B-B14F-4D97-AF65-F5344CB8AC3E}">
        <p14:creationId xmlns:p14="http://schemas.microsoft.com/office/powerpoint/2010/main" val="805054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16</a:t>
            </a:fld>
            <a:endParaRPr lang="it-IT"/>
          </a:p>
        </p:txBody>
      </p:sp>
    </p:spTree>
    <p:extLst>
      <p:ext uri="{BB962C8B-B14F-4D97-AF65-F5344CB8AC3E}">
        <p14:creationId xmlns:p14="http://schemas.microsoft.com/office/powerpoint/2010/main" val="391901993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17</a:t>
            </a:fld>
            <a:endParaRPr lang="it-IT"/>
          </a:p>
        </p:txBody>
      </p:sp>
    </p:spTree>
    <p:extLst>
      <p:ext uri="{BB962C8B-B14F-4D97-AF65-F5344CB8AC3E}">
        <p14:creationId xmlns:p14="http://schemas.microsoft.com/office/powerpoint/2010/main" val="6929969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18</a:t>
            </a:fld>
            <a:endParaRPr lang="it-IT"/>
          </a:p>
        </p:txBody>
      </p:sp>
    </p:spTree>
    <p:extLst>
      <p:ext uri="{BB962C8B-B14F-4D97-AF65-F5344CB8AC3E}">
        <p14:creationId xmlns:p14="http://schemas.microsoft.com/office/powerpoint/2010/main" val="2995556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19</a:t>
            </a:fld>
            <a:endParaRPr lang="it-IT"/>
          </a:p>
        </p:txBody>
      </p:sp>
    </p:spTree>
    <p:extLst>
      <p:ext uri="{BB962C8B-B14F-4D97-AF65-F5344CB8AC3E}">
        <p14:creationId xmlns:p14="http://schemas.microsoft.com/office/powerpoint/2010/main" val="28297797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20</a:t>
            </a:fld>
            <a:endParaRPr lang="it-IT"/>
          </a:p>
        </p:txBody>
      </p:sp>
    </p:spTree>
    <p:extLst>
      <p:ext uri="{BB962C8B-B14F-4D97-AF65-F5344CB8AC3E}">
        <p14:creationId xmlns:p14="http://schemas.microsoft.com/office/powerpoint/2010/main" val="13945892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21</a:t>
            </a:fld>
            <a:endParaRPr lang="it-IT"/>
          </a:p>
        </p:txBody>
      </p:sp>
    </p:spTree>
    <p:extLst>
      <p:ext uri="{BB962C8B-B14F-4D97-AF65-F5344CB8AC3E}">
        <p14:creationId xmlns:p14="http://schemas.microsoft.com/office/powerpoint/2010/main" val="427717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2</a:t>
            </a:fld>
            <a:endParaRPr lang="it-IT"/>
          </a:p>
        </p:txBody>
      </p:sp>
    </p:spTree>
    <p:extLst>
      <p:ext uri="{BB962C8B-B14F-4D97-AF65-F5344CB8AC3E}">
        <p14:creationId xmlns:p14="http://schemas.microsoft.com/office/powerpoint/2010/main" val="27161906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22</a:t>
            </a:fld>
            <a:endParaRPr lang="it-IT"/>
          </a:p>
        </p:txBody>
      </p:sp>
    </p:spTree>
    <p:extLst>
      <p:ext uri="{BB962C8B-B14F-4D97-AF65-F5344CB8AC3E}">
        <p14:creationId xmlns:p14="http://schemas.microsoft.com/office/powerpoint/2010/main" val="24569055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23</a:t>
            </a:fld>
            <a:endParaRPr lang="it-IT"/>
          </a:p>
        </p:txBody>
      </p:sp>
    </p:spTree>
    <p:extLst>
      <p:ext uri="{BB962C8B-B14F-4D97-AF65-F5344CB8AC3E}">
        <p14:creationId xmlns:p14="http://schemas.microsoft.com/office/powerpoint/2010/main" val="995202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7666ED7-631A-46AF-B451-227D0A8685A0}" type="slidenum">
              <a:rPr lang="it-IT" smtClean="0"/>
              <a:t>25</a:t>
            </a:fld>
            <a:endParaRPr lang="it-IT" dirty="0"/>
          </a:p>
        </p:txBody>
      </p:sp>
    </p:spTree>
    <p:extLst>
      <p:ext uri="{BB962C8B-B14F-4D97-AF65-F5344CB8AC3E}">
        <p14:creationId xmlns:p14="http://schemas.microsoft.com/office/powerpoint/2010/main" val="148813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3</a:t>
            </a:fld>
            <a:endParaRPr lang="it-IT"/>
          </a:p>
        </p:txBody>
      </p:sp>
    </p:spTree>
    <p:extLst>
      <p:ext uri="{BB962C8B-B14F-4D97-AF65-F5344CB8AC3E}">
        <p14:creationId xmlns:p14="http://schemas.microsoft.com/office/powerpoint/2010/main" val="1807281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4</a:t>
            </a:fld>
            <a:endParaRPr lang="it-IT"/>
          </a:p>
        </p:txBody>
      </p:sp>
    </p:spTree>
    <p:extLst>
      <p:ext uri="{BB962C8B-B14F-4D97-AF65-F5344CB8AC3E}">
        <p14:creationId xmlns:p14="http://schemas.microsoft.com/office/powerpoint/2010/main" val="32380384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5</a:t>
            </a:fld>
            <a:endParaRPr lang="it-IT"/>
          </a:p>
        </p:txBody>
      </p:sp>
    </p:spTree>
    <p:extLst>
      <p:ext uri="{BB962C8B-B14F-4D97-AF65-F5344CB8AC3E}">
        <p14:creationId xmlns:p14="http://schemas.microsoft.com/office/powerpoint/2010/main" val="2595787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6</a:t>
            </a:fld>
            <a:endParaRPr lang="it-IT"/>
          </a:p>
        </p:txBody>
      </p:sp>
    </p:spTree>
    <p:extLst>
      <p:ext uri="{BB962C8B-B14F-4D97-AF65-F5344CB8AC3E}">
        <p14:creationId xmlns:p14="http://schemas.microsoft.com/office/powerpoint/2010/main" val="1602413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7</a:t>
            </a:fld>
            <a:endParaRPr lang="it-IT"/>
          </a:p>
        </p:txBody>
      </p:sp>
    </p:spTree>
    <p:extLst>
      <p:ext uri="{BB962C8B-B14F-4D97-AF65-F5344CB8AC3E}">
        <p14:creationId xmlns:p14="http://schemas.microsoft.com/office/powerpoint/2010/main" val="29272112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8</a:t>
            </a:fld>
            <a:endParaRPr lang="it-IT"/>
          </a:p>
        </p:txBody>
      </p:sp>
    </p:spTree>
    <p:extLst>
      <p:ext uri="{BB962C8B-B14F-4D97-AF65-F5344CB8AC3E}">
        <p14:creationId xmlns:p14="http://schemas.microsoft.com/office/powerpoint/2010/main" val="2815420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A7666ED7-631A-46AF-B451-227D0A8685A0}" type="slidenum">
              <a:rPr lang="it-IT"/>
              <a:t>9</a:t>
            </a:fld>
            <a:endParaRPr lang="it-IT"/>
          </a:p>
        </p:txBody>
      </p:sp>
    </p:spTree>
    <p:extLst>
      <p:ext uri="{BB962C8B-B14F-4D97-AF65-F5344CB8AC3E}">
        <p14:creationId xmlns:p14="http://schemas.microsoft.com/office/powerpoint/2010/main" val="36475403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4" name="Rettangolo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dirty="0"/>
          </a:p>
        </p:txBody>
      </p:sp>
      <p:sp>
        <p:nvSpPr>
          <p:cNvPr id="2" name="Titolo 1"/>
          <p:cNvSpPr>
            <a:spLocks noGrp="1"/>
          </p:cNvSpPr>
          <p:nvPr>
            <p:ph type="ctrTitle"/>
          </p:nvPr>
        </p:nvSpPr>
        <p:spPr>
          <a:xfrm>
            <a:off x="603504" y="770467"/>
            <a:ext cx="10782300" cy="3352800"/>
          </a:xfrm>
        </p:spPr>
        <p:txBody>
          <a:bodyPr anchor="b">
            <a:noAutofit/>
          </a:bodyPr>
          <a:lstStyle>
            <a:lvl1pPr algn="l" latinLnBrk="0">
              <a:lnSpc>
                <a:spcPct val="80000"/>
              </a:lnSpc>
              <a:defRPr lang="it-IT" sz="8800" spc="-120" baseline="0">
                <a:solidFill>
                  <a:srgbClr val="FFFFFF"/>
                </a:solidFill>
              </a:defRPr>
            </a:lvl1pPr>
          </a:lstStyle>
          <a:p>
            <a:r>
              <a:rPr lang="it-IT" dirty="0"/>
              <a:t>Fare clic per modificare lo stile del titolo</a:t>
            </a:r>
          </a:p>
        </p:txBody>
      </p:sp>
      <p:sp>
        <p:nvSpPr>
          <p:cNvPr id="3" name="Sottotitolo 2"/>
          <p:cNvSpPr>
            <a:spLocks noGrp="1"/>
          </p:cNvSpPr>
          <p:nvPr>
            <p:ph type="subTitle" idx="1"/>
          </p:nvPr>
        </p:nvSpPr>
        <p:spPr>
          <a:xfrm>
            <a:off x="667512" y="4206876"/>
            <a:ext cx="9228201" cy="1645920"/>
          </a:xfrm>
        </p:spPr>
        <p:txBody>
          <a:bodyPr>
            <a:normAutofit/>
          </a:bodyPr>
          <a:lstStyle>
            <a:lvl1pPr marL="0" indent="0" algn="l" latinLnBrk="0">
              <a:buNone/>
              <a:defRPr lang="it-IT" sz="3200">
                <a:solidFill>
                  <a:srgbClr val="262626"/>
                </a:solidFill>
                <a:latin typeface="+mj-lt"/>
              </a:defRPr>
            </a:lvl1pPr>
            <a:lvl2pPr marL="457200" indent="0" algn="ctr" latinLnBrk="0">
              <a:buNone/>
              <a:defRPr lang="it-IT" sz="2800"/>
            </a:lvl2pPr>
            <a:lvl3pPr marL="914400" indent="0" algn="ctr" latinLnBrk="0">
              <a:buNone/>
              <a:defRPr lang="it-IT" sz="2400"/>
            </a:lvl3pPr>
            <a:lvl4pPr marL="1371600" indent="0" algn="ctr" latinLnBrk="0">
              <a:buNone/>
              <a:defRPr lang="it-IT" sz="2000"/>
            </a:lvl4pPr>
            <a:lvl5pPr marL="1828800" indent="0" algn="ctr" latinLnBrk="0">
              <a:buNone/>
              <a:defRPr lang="it-IT" sz="2000"/>
            </a:lvl5pPr>
            <a:lvl6pPr marL="2286000" indent="0" algn="ctr" latinLnBrk="0">
              <a:buNone/>
              <a:defRPr lang="it-IT" sz="2000"/>
            </a:lvl6pPr>
            <a:lvl7pPr marL="2743200" indent="0" algn="ctr" latinLnBrk="0">
              <a:buNone/>
              <a:defRPr lang="it-IT" sz="2000"/>
            </a:lvl7pPr>
            <a:lvl8pPr marL="3200400" indent="0" algn="ctr" latinLnBrk="0">
              <a:buNone/>
              <a:defRPr lang="it-IT" sz="2000"/>
            </a:lvl8pPr>
            <a:lvl9pPr marL="3657600" indent="0" algn="ctr" latinLnBrk="0">
              <a:buNone/>
              <a:defRPr lang="it-IT" sz="2000"/>
            </a:lvl9pPr>
          </a:lstStyle>
          <a:p>
            <a:r>
              <a:rPr lang="it-IT" dirty="0"/>
              <a:t>Fare clic per modificare lo stile del sottotitolo dello schema</a:t>
            </a:r>
          </a:p>
        </p:txBody>
      </p:sp>
      <p:sp>
        <p:nvSpPr>
          <p:cNvPr id="7" name="Segnaposto data 6"/>
          <p:cNvSpPr>
            <a:spLocks noGrp="1"/>
          </p:cNvSpPr>
          <p:nvPr>
            <p:ph type="dt" sz="half" idx="10"/>
          </p:nvPr>
        </p:nvSpPr>
        <p:spPr/>
        <p:txBody>
          <a:bodyPr/>
          <a:lstStyle>
            <a:lvl1pPr latinLnBrk="0">
              <a:defRPr lang="it-IT">
                <a:solidFill>
                  <a:srgbClr val="FFFFFF">
                    <a:alpha val="80000"/>
                  </a:srgbClr>
                </a:solidFill>
              </a:defRPr>
            </a:lvl1pPr>
          </a:lstStyle>
          <a:p>
            <a:fld id="{780721A1-F7FA-4AA0-BA30-09421C004623}" type="datetime1">
              <a:rPr lang="it-IT" smtClean="0"/>
              <a:pPr/>
              <a:t>22/09/20</a:t>
            </a:fld>
            <a:endParaRPr lang="it-IT" dirty="0"/>
          </a:p>
        </p:txBody>
      </p:sp>
      <p:sp>
        <p:nvSpPr>
          <p:cNvPr id="8" name="Segnaposto piè di pagina 7"/>
          <p:cNvSpPr>
            <a:spLocks noGrp="1"/>
          </p:cNvSpPr>
          <p:nvPr>
            <p:ph type="ftr" sz="quarter" idx="11"/>
          </p:nvPr>
        </p:nvSpPr>
        <p:spPr/>
        <p:txBody>
          <a:bodyPr/>
          <a:lstStyle>
            <a:lvl1pPr latinLnBrk="0">
              <a:defRPr lang="it-IT">
                <a:solidFill>
                  <a:srgbClr val="FFFFFF">
                    <a:alpha val="80000"/>
                  </a:srgbClr>
                </a:solidFill>
              </a:defRPr>
            </a:lvl1pPr>
          </a:lstStyle>
          <a:p>
            <a:endParaRPr lang="it-IT" dirty="0"/>
          </a:p>
        </p:txBody>
      </p:sp>
      <p:sp>
        <p:nvSpPr>
          <p:cNvPr id="9" name="Segnaposto numero diapositiva 8"/>
          <p:cNvSpPr>
            <a:spLocks noGrp="1"/>
          </p:cNvSpPr>
          <p:nvPr>
            <p:ph type="sldNum" sz="quarter" idx="12"/>
          </p:nvPr>
        </p:nvSpPr>
        <p:spPr/>
        <p:txBody>
          <a:bodyPr/>
          <a:lstStyle>
            <a:lvl1pPr latinLnBrk="0">
              <a:defRPr lang="it-IT">
                <a:solidFill>
                  <a:srgbClr val="FFFFFF">
                    <a:alpha val="25000"/>
                  </a:srgbClr>
                </a:solidFill>
              </a:defRPr>
            </a:lvl1pPr>
          </a:lstStyle>
          <a:p>
            <a:fld id="{4FAB73BC-B049-4115-A692-8D63A059BFB8}" type="slidenum">
              <a:rPr lang="it-IT" smtClean="0"/>
              <a:pPr/>
              <a:t>‹N›</a:t>
            </a:fld>
            <a:endParaRPr lang="it-IT" dirty="0"/>
          </a:p>
        </p:txBody>
      </p:sp>
    </p:spTree>
    <p:extLst>
      <p:ext uri="{BB962C8B-B14F-4D97-AF65-F5344CB8AC3E}">
        <p14:creationId xmlns:p14="http://schemas.microsoft.com/office/powerpoint/2010/main" val="4128592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0C112B2C-2FE1-427A-BD8D-F9279FBED4B5}"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4FAB73BC-B049-4115-A692-8D63A059BFB8}" type="slidenum">
              <a:rPr lang="it-IT" smtClean="0"/>
              <a:t>‹N›</a:t>
            </a:fld>
            <a:endParaRPr lang="it-IT" dirty="0"/>
          </a:p>
        </p:txBody>
      </p:sp>
    </p:spTree>
    <p:extLst>
      <p:ext uri="{BB962C8B-B14F-4D97-AF65-F5344CB8AC3E}">
        <p14:creationId xmlns:p14="http://schemas.microsoft.com/office/powerpoint/2010/main" val="3881974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43950" y="695325"/>
            <a:ext cx="2628900" cy="4800600"/>
          </a:xfrm>
        </p:spPr>
        <p:txBody>
          <a:bodyPr vert="eaVert"/>
          <a:lstStyle/>
          <a:p>
            <a:r>
              <a:rPr lang="it-IT" dirty="0"/>
              <a:t>Fare clic per modificare lo stile del titolo</a:t>
            </a:r>
          </a:p>
        </p:txBody>
      </p:sp>
      <p:sp>
        <p:nvSpPr>
          <p:cNvPr id="3" name="Segnaposto testo verticale 2"/>
          <p:cNvSpPr>
            <a:spLocks noGrp="1"/>
          </p:cNvSpPr>
          <p:nvPr>
            <p:ph type="body" orient="vert" idx="1"/>
          </p:nvPr>
        </p:nvSpPr>
        <p:spPr>
          <a:xfrm>
            <a:off x="771525" y="714375"/>
            <a:ext cx="7734300" cy="5400675"/>
          </a:xfrm>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0E32F98C-8BD9-4D3B-A942-9F03EC459976}" type="datetime1">
              <a:rPr lang="it-IT" smtClean="0"/>
              <a:pPr/>
              <a:t>22/09/20</a:t>
            </a:fld>
            <a:endParaRPr lang="it-IT" dirty="0"/>
          </a:p>
        </p:txBody>
      </p:sp>
      <p:sp>
        <p:nvSpPr>
          <p:cNvPr id="5" name="Segnaposto piè di pagine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4FAB73BC-B049-4115-A692-8D63A059BFB8}" type="slidenum">
              <a:rPr lang="it-IT" smtClean="0"/>
              <a:t>‹N›</a:t>
            </a:fld>
            <a:endParaRPr lang="it-IT" dirty="0"/>
          </a:p>
        </p:txBody>
      </p:sp>
    </p:spTree>
    <p:extLst>
      <p:ext uri="{BB962C8B-B14F-4D97-AF65-F5344CB8AC3E}">
        <p14:creationId xmlns:p14="http://schemas.microsoft.com/office/powerpoint/2010/main" val="3957217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4" name="Rettangolo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ctrTitle"/>
          </p:nvPr>
        </p:nvSpPr>
        <p:spPr>
          <a:xfrm>
            <a:off x="603504" y="770467"/>
            <a:ext cx="10782300" cy="3352800"/>
          </a:xfrm>
        </p:spPr>
        <p:txBody>
          <a:bodyPr anchor="b">
            <a:noAutofit/>
          </a:bodyPr>
          <a:lstStyle>
            <a:lvl1pPr algn="l" latinLnBrk="0">
              <a:lnSpc>
                <a:spcPct val="80000"/>
              </a:lnSpc>
              <a:defRPr lang="it-IT" sz="8800" spc="-120" baseline="0">
                <a:solidFill>
                  <a:srgbClr val="FFFFFF"/>
                </a:solidFill>
              </a:defRPr>
            </a:lvl1pPr>
          </a:lstStyle>
          <a:p>
            <a:r>
              <a:rPr lang="it-IT"/>
              <a:t>Fare clic per modificare lo stile del titolo</a:t>
            </a:r>
          </a:p>
        </p:txBody>
      </p:sp>
      <p:sp>
        <p:nvSpPr>
          <p:cNvPr id="3" name="Sottotitolo 2"/>
          <p:cNvSpPr>
            <a:spLocks noGrp="1"/>
          </p:cNvSpPr>
          <p:nvPr>
            <p:ph type="subTitle" idx="1"/>
          </p:nvPr>
        </p:nvSpPr>
        <p:spPr>
          <a:xfrm>
            <a:off x="667512" y="4206876"/>
            <a:ext cx="9228201" cy="1645920"/>
          </a:xfrm>
        </p:spPr>
        <p:txBody>
          <a:bodyPr>
            <a:normAutofit/>
          </a:bodyPr>
          <a:lstStyle>
            <a:lvl1pPr marL="0" indent="0" algn="l" latinLnBrk="0">
              <a:buNone/>
              <a:defRPr lang="it-IT" sz="3200">
                <a:solidFill>
                  <a:schemeClr val="bg1"/>
                </a:solidFill>
                <a:latin typeface="+mj-lt"/>
              </a:defRPr>
            </a:lvl1pPr>
            <a:lvl2pPr marL="457200" indent="0" algn="ctr" latinLnBrk="0">
              <a:buNone/>
              <a:defRPr lang="it-IT" sz="2800"/>
            </a:lvl2pPr>
            <a:lvl3pPr marL="914400" indent="0" algn="ctr" latinLnBrk="0">
              <a:buNone/>
              <a:defRPr lang="it-IT" sz="2400"/>
            </a:lvl3pPr>
            <a:lvl4pPr marL="1371600" indent="0" algn="ctr" latinLnBrk="0">
              <a:buNone/>
              <a:defRPr lang="it-IT" sz="2000"/>
            </a:lvl4pPr>
            <a:lvl5pPr marL="1828800" indent="0" algn="ctr" latinLnBrk="0">
              <a:buNone/>
              <a:defRPr lang="it-IT" sz="2000"/>
            </a:lvl5pPr>
            <a:lvl6pPr marL="2286000" indent="0" algn="ctr" latinLnBrk="0">
              <a:buNone/>
              <a:defRPr lang="it-IT" sz="2000"/>
            </a:lvl6pPr>
            <a:lvl7pPr marL="2743200" indent="0" algn="ctr" latinLnBrk="0">
              <a:buNone/>
              <a:defRPr lang="it-IT" sz="2000"/>
            </a:lvl7pPr>
            <a:lvl8pPr marL="3200400" indent="0" algn="ctr" latinLnBrk="0">
              <a:buNone/>
              <a:defRPr lang="it-IT" sz="2000"/>
            </a:lvl8pPr>
            <a:lvl9pPr marL="3657600" indent="0" algn="ctr" latinLnBrk="0">
              <a:buNone/>
              <a:defRPr lang="it-IT" sz="2000"/>
            </a:lvl9pPr>
          </a:lstStyle>
          <a:p>
            <a:r>
              <a:rPr lang="it-IT"/>
              <a:t>Fare clic per modificare lo stile del sottotitolo dello schema</a:t>
            </a:r>
          </a:p>
        </p:txBody>
      </p:sp>
      <p:sp>
        <p:nvSpPr>
          <p:cNvPr id="7" name="Segnaposto data 6"/>
          <p:cNvSpPr>
            <a:spLocks noGrp="1"/>
          </p:cNvSpPr>
          <p:nvPr>
            <p:ph type="dt" sz="half" idx="10"/>
          </p:nvPr>
        </p:nvSpPr>
        <p:spPr/>
        <p:txBody>
          <a:bodyPr/>
          <a:lstStyle>
            <a:lvl1pPr latinLnBrk="0">
              <a:defRPr lang="it-IT">
                <a:solidFill>
                  <a:srgbClr val="FFFFFF">
                    <a:alpha val="80000"/>
                  </a:srgbClr>
                </a:solidFill>
              </a:defRPr>
            </a:lvl1pPr>
          </a:lstStyle>
          <a:p>
            <a:fld id="{E23D89B2-E46F-437F-918A-D97A6695989D}" type="datetime1">
              <a:rPr lang="it-IT" smtClean="0"/>
              <a:pPr/>
              <a:t>22/09/20</a:t>
            </a:fld>
            <a:endParaRPr lang="it-IT" dirty="0"/>
          </a:p>
        </p:txBody>
      </p:sp>
      <p:sp>
        <p:nvSpPr>
          <p:cNvPr id="8" name="Segnaposto piè di pagina 7"/>
          <p:cNvSpPr>
            <a:spLocks noGrp="1"/>
          </p:cNvSpPr>
          <p:nvPr>
            <p:ph type="ftr" sz="quarter" idx="11"/>
          </p:nvPr>
        </p:nvSpPr>
        <p:spPr/>
        <p:txBody>
          <a:bodyPr/>
          <a:lstStyle>
            <a:lvl1pPr latinLnBrk="0">
              <a:defRPr lang="it-IT">
                <a:solidFill>
                  <a:srgbClr val="FFFFFF">
                    <a:alpha val="80000"/>
                  </a:srgbClr>
                </a:solidFill>
              </a:defRPr>
            </a:lvl1pPr>
          </a:lstStyle>
          <a:p>
            <a:endParaRPr lang="it-IT"/>
          </a:p>
        </p:txBody>
      </p:sp>
      <p:sp>
        <p:nvSpPr>
          <p:cNvPr id="9" name="Segnaposto numero diapositiva 8"/>
          <p:cNvSpPr>
            <a:spLocks noGrp="1"/>
          </p:cNvSpPr>
          <p:nvPr>
            <p:ph type="sldNum" sz="quarter" idx="12"/>
          </p:nvPr>
        </p:nvSpPr>
        <p:spPr/>
        <p:txBody>
          <a:bodyPr/>
          <a:lstStyle>
            <a:lvl1pPr latinLnBrk="0">
              <a:defRPr lang="it-IT">
                <a:solidFill>
                  <a:srgbClr val="FFFFFF">
                    <a:alpha val="25000"/>
                  </a:srgbClr>
                </a:solidFill>
              </a:defRPr>
            </a:lvl1pPr>
          </a:lstStyle>
          <a:p>
            <a:fld id="{4FAB73BC-B049-4115-A692-8D63A059BFB8}" type="slidenum">
              <a:pPr/>
              <a:t>‹N›</a:t>
            </a:fld>
            <a:endParaRPr lang="it-IT"/>
          </a:p>
        </p:txBody>
      </p:sp>
    </p:spTree>
    <p:extLst>
      <p:ext uri="{BB962C8B-B14F-4D97-AF65-F5344CB8AC3E}">
        <p14:creationId xmlns:p14="http://schemas.microsoft.com/office/powerpoint/2010/main" val="4233618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
        <p:nvSpPr>
          <p:cNvPr id="3" name="Segnaposto contenuto 2"/>
          <p:cNvSpPr>
            <a:spLocks noGrp="1"/>
          </p:cNvSpPr>
          <p:nvPr>
            <p:ph idx="1"/>
          </p:nvPr>
        </p:nvSpPr>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77A3DCE4-844E-4D35-A447-AB061B277E44}"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152781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03504" y="767419"/>
            <a:ext cx="10780776" cy="3355848"/>
          </a:xfrm>
        </p:spPr>
        <p:txBody>
          <a:bodyPr anchor="b">
            <a:normAutofit/>
          </a:bodyPr>
          <a:lstStyle>
            <a:lvl1pPr latinLnBrk="0">
              <a:lnSpc>
                <a:spcPct val="80000"/>
              </a:lnSpc>
              <a:defRPr lang="it-IT" sz="8800" b="0" baseline="0">
                <a:solidFill>
                  <a:schemeClr val="accent1"/>
                </a:solidFill>
              </a:defRPr>
            </a:lvl1pPr>
          </a:lstStyle>
          <a:p>
            <a:r>
              <a:rPr lang="it-IT"/>
              <a:t>Fare clic per modificare lo stile del titolo</a:t>
            </a:r>
          </a:p>
        </p:txBody>
      </p:sp>
      <p:sp>
        <p:nvSpPr>
          <p:cNvPr id="3" name="Segnaposto testo 2"/>
          <p:cNvSpPr>
            <a:spLocks noGrp="1"/>
          </p:cNvSpPr>
          <p:nvPr>
            <p:ph type="body" idx="1"/>
          </p:nvPr>
        </p:nvSpPr>
        <p:spPr>
          <a:xfrm>
            <a:off x="667512" y="4204209"/>
            <a:ext cx="9226296" cy="1645920"/>
          </a:xfrm>
        </p:spPr>
        <p:txBody>
          <a:bodyPr anchor="t">
            <a:normAutofit/>
          </a:bodyPr>
          <a:lstStyle>
            <a:lvl1pPr marL="0" indent="0" latinLnBrk="0">
              <a:buNone/>
              <a:defRPr lang="it-IT" sz="3200">
                <a:solidFill>
                  <a:schemeClr val="tx1"/>
                </a:solidFill>
                <a:latin typeface="+mj-lt"/>
              </a:defRPr>
            </a:lvl1pPr>
            <a:lvl2pPr marL="457200" indent="0" latinLnBrk="0">
              <a:buNone/>
              <a:defRPr lang="it-IT" sz="1800">
                <a:solidFill>
                  <a:schemeClr val="tx1">
                    <a:tint val="75000"/>
                  </a:schemeClr>
                </a:solidFill>
              </a:defRPr>
            </a:lvl2pPr>
            <a:lvl3pPr marL="914400" indent="0" latinLnBrk="0">
              <a:buNone/>
              <a:defRPr lang="it-IT" sz="1600">
                <a:solidFill>
                  <a:schemeClr val="tx1">
                    <a:tint val="75000"/>
                  </a:schemeClr>
                </a:solidFill>
              </a:defRPr>
            </a:lvl3pPr>
            <a:lvl4pPr marL="1371600" indent="0" latinLnBrk="0">
              <a:buNone/>
              <a:defRPr lang="it-IT" sz="1400">
                <a:solidFill>
                  <a:schemeClr val="tx1">
                    <a:tint val="75000"/>
                  </a:schemeClr>
                </a:solidFill>
              </a:defRPr>
            </a:lvl4pPr>
            <a:lvl5pPr marL="1828800" indent="0" latinLnBrk="0">
              <a:buNone/>
              <a:defRPr lang="it-IT" sz="1400">
                <a:solidFill>
                  <a:schemeClr val="tx1">
                    <a:tint val="75000"/>
                  </a:schemeClr>
                </a:solidFill>
              </a:defRPr>
            </a:lvl5pPr>
            <a:lvl6pPr marL="2286000" indent="0" latinLnBrk="0">
              <a:buNone/>
              <a:defRPr lang="it-IT" sz="1400">
                <a:solidFill>
                  <a:schemeClr val="tx1">
                    <a:tint val="75000"/>
                  </a:schemeClr>
                </a:solidFill>
              </a:defRPr>
            </a:lvl6pPr>
            <a:lvl7pPr marL="2743200" indent="0" latinLnBrk="0">
              <a:buNone/>
              <a:defRPr lang="it-IT" sz="1400">
                <a:solidFill>
                  <a:schemeClr val="tx1">
                    <a:tint val="75000"/>
                  </a:schemeClr>
                </a:solidFill>
              </a:defRPr>
            </a:lvl7pPr>
            <a:lvl8pPr marL="3200400" indent="0" latinLnBrk="0">
              <a:buNone/>
              <a:defRPr lang="it-IT" sz="1400">
                <a:solidFill>
                  <a:schemeClr val="tx1">
                    <a:tint val="75000"/>
                  </a:schemeClr>
                </a:solidFill>
              </a:defRPr>
            </a:lvl8pPr>
            <a:lvl9pPr marL="3657600" indent="0" latinLnBrk="0">
              <a:buNone/>
              <a:defRPr lang="it-IT" sz="1400">
                <a:solidFill>
                  <a:schemeClr val="tx1">
                    <a:tint val="75000"/>
                  </a:schemeClr>
                </a:solidFill>
              </a:defRPr>
            </a:lvl9pPr>
          </a:lstStyle>
          <a:p>
            <a:pPr lvl="0"/>
            <a:r>
              <a:rPr lang="it-IT"/>
              <a:t>Fare clic per modificare gli stili del testo dello schema</a:t>
            </a:r>
          </a:p>
        </p:txBody>
      </p:sp>
      <p:sp>
        <p:nvSpPr>
          <p:cNvPr id="4" name="Segnaposto data 3"/>
          <p:cNvSpPr>
            <a:spLocks noGrp="1"/>
          </p:cNvSpPr>
          <p:nvPr>
            <p:ph type="dt" sz="half" idx="10"/>
          </p:nvPr>
        </p:nvSpPr>
        <p:spPr/>
        <p:txBody>
          <a:bodyPr/>
          <a:lstStyle>
            <a:lvl1pPr>
              <a:defRPr/>
            </a:lvl1pPr>
          </a:lstStyle>
          <a:p>
            <a:fld id="{5268C28D-CCAA-461B-91C4-CA731100E7EF}"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4FAB73BC-B049-4115-A692-8D63A059BFB8}" type="slidenum">
              <a:pPr/>
              <a:t>‹N›</a:t>
            </a:fld>
            <a:endParaRPr lang="it-IT"/>
          </a:p>
        </p:txBody>
      </p:sp>
    </p:spTree>
    <p:extLst>
      <p:ext uri="{BB962C8B-B14F-4D97-AF65-F5344CB8AC3E}">
        <p14:creationId xmlns:p14="http://schemas.microsoft.com/office/powerpoint/2010/main" val="3681189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sz="half" idx="1"/>
          </p:nvPr>
        </p:nvSpPr>
        <p:spPr>
          <a:xfrm>
            <a:off x="676656" y="1998134"/>
            <a:ext cx="4663440" cy="3767328"/>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p:cNvSpPr>
            <a:spLocks noGrp="1"/>
          </p:cNvSpPr>
          <p:nvPr>
            <p:ph sz="half" idx="2"/>
          </p:nvPr>
        </p:nvSpPr>
        <p:spPr>
          <a:xfrm>
            <a:off x="6011330" y="1998134"/>
            <a:ext cx="4663440" cy="3767328"/>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data 4"/>
          <p:cNvSpPr>
            <a:spLocks noGrp="1"/>
          </p:cNvSpPr>
          <p:nvPr>
            <p:ph type="dt" sz="half" idx="10"/>
          </p:nvPr>
        </p:nvSpPr>
        <p:spPr/>
        <p:txBody>
          <a:bodyPr/>
          <a:lstStyle>
            <a:lvl1pPr>
              <a:defRPr/>
            </a:lvl1pPr>
          </a:lstStyle>
          <a:p>
            <a:fld id="{383EC5A7-0BD7-48FE-89E7-6D7A509B02FB}" type="datetime1">
              <a:rPr lang="it-IT" smtClean="0"/>
              <a:pPr/>
              <a:t>22/09/20</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72336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p:txBody>
          <a:bodyPr/>
          <a:lstStyle/>
          <a:p>
            <a:r>
              <a:rPr lang="it-IT" dirty="0"/>
              <a:t>Fare clic per modificare lo stile del titolo</a:t>
            </a:r>
          </a:p>
        </p:txBody>
      </p:sp>
      <p:sp>
        <p:nvSpPr>
          <p:cNvPr id="3" name="Segnaposto testo 2"/>
          <p:cNvSpPr>
            <a:spLocks noGrp="1"/>
          </p:cNvSpPr>
          <p:nvPr>
            <p:ph type="body" idx="1"/>
          </p:nvPr>
        </p:nvSpPr>
        <p:spPr>
          <a:xfrm>
            <a:off x="676656" y="2040467"/>
            <a:ext cx="4663440" cy="723400"/>
          </a:xfrm>
        </p:spPr>
        <p:txBody>
          <a:bodyPr anchor="ctr">
            <a:normAutofit/>
          </a:bodyPr>
          <a:lstStyle>
            <a:lvl1pPr marL="0" indent="0" latinLnBrk="0">
              <a:buNone/>
              <a:defRPr lang="it-IT" sz="2200" b="0" cap="all" baseline="0">
                <a:solidFill>
                  <a:schemeClr val="tx1">
                    <a:lumMod val="85000"/>
                    <a:lumOff val="15000"/>
                  </a:schemeClr>
                </a:solidFill>
                <a:latin typeface="+mj-lt"/>
              </a:defRPr>
            </a:lvl1pPr>
            <a:lvl2pPr marL="457200" indent="0" latinLnBrk="0">
              <a:buNone/>
              <a:defRPr lang="it-IT" sz="2000" b="1"/>
            </a:lvl2pPr>
            <a:lvl3pPr marL="914400" indent="0" latinLnBrk="0">
              <a:buNone/>
              <a:defRPr lang="it-IT" sz="1800" b="1"/>
            </a:lvl3pPr>
            <a:lvl4pPr marL="1371600" indent="0" latinLnBrk="0">
              <a:buNone/>
              <a:defRPr lang="it-IT" sz="1600" b="1"/>
            </a:lvl4pPr>
            <a:lvl5pPr marL="1828800" indent="0" latinLnBrk="0">
              <a:buNone/>
              <a:defRPr lang="it-IT" sz="1600" b="1"/>
            </a:lvl5pPr>
            <a:lvl6pPr marL="2286000" indent="0" latinLnBrk="0">
              <a:buNone/>
              <a:defRPr lang="it-IT" sz="1600" b="1"/>
            </a:lvl6pPr>
            <a:lvl7pPr marL="2743200" indent="0" latinLnBrk="0">
              <a:buNone/>
              <a:defRPr lang="it-IT" sz="1600" b="1"/>
            </a:lvl7pPr>
            <a:lvl8pPr marL="3200400" indent="0" latinLnBrk="0">
              <a:buNone/>
              <a:defRPr lang="it-IT" sz="1600" b="1"/>
            </a:lvl8pPr>
            <a:lvl9pPr marL="3657600" indent="0" latinLnBrk="0">
              <a:buNone/>
              <a:defRPr lang="it-IT" sz="1600" b="1"/>
            </a:lvl9pPr>
          </a:lstStyle>
          <a:p>
            <a:pPr lvl="0"/>
            <a:r>
              <a:rPr lang="it-IT" dirty="0"/>
              <a:t>Fare clic per modificare gli stili del testo dello schema</a:t>
            </a:r>
          </a:p>
        </p:txBody>
      </p:sp>
      <p:sp>
        <p:nvSpPr>
          <p:cNvPr id="4" name="Segnaposto contenuto 3"/>
          <p:cNvSpPr>
            <a:spLocks noGrp="1"/>
          </p:cNvSpPr>
          <p:nvPr>
            <p:ph sz="half" idx="2"/>
          </p:nvPr>
        </p:nvSpPr>
        <p:spPr>
          <a:xfrm>
            <a:off x="676656" y="2753084"/>
            <a:ext cx="4663440" cy="3200400"/>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p:cNvSpPr>
            <a:spLocks noGrp="1"/>
          </p:cNvSpPr>
          <p:nvPr>
            <p:ph type="body" sz="quarter" idx="3"/>
          </p:nvPr>
        </p:nvSpPr>
        <p:spPr>
          <a:xfrm>
            <a:off x="6007608" y="2038435"/>
            <a:ext cx="4663440" cy="722376"/>
          </a:xfrm>
        </p:spPr>
        <p:txBody>
          <a:bodyPr anchor="ctr">
            <a:normAutofit/>
          </a:bodyPr>
          <a:lstStyle>
            <a:lvl1pPr marL="0" indent="0" latinLnBrk="0">
              <a:buNone/>
              <a:defRPr lang="it-IT" sz="2200" b="0" cap="all" baseline="0">
                <a:solidFill>
                  <a:schemeClr val="tx1">
                    <a:lumMod val="85000"/>
                    <a:lumOff val="15000"/>
                  </a:schemeClr>
                </a:solidFill>
                <a:latin typeface="+mj-lt"/>
              </a:defRPr>
            </a:lvl1pPr>
            <a:lvl2pPr marL="457200" indent="0" latinLnBrk="0">
              <a:buNone/>
              <a:defRPr lang="it-IT" sz="2000" b="1"/>
            </a:lvl2pPr>
            <a:lvl3pPr marL="914400" indent="0" latinLnBrk="0">
              <a:buNone/>
              <a:defRPr lang="it-IT" sz="1800" b="1"/>
            </a:lvl3pPr>
            <a:lvl4pPr marL="1371600" indent="0" latinLnBrk="0">
              <a:buNone/>
              <a:defRPr lang="it-IT" sz="1600" b="1"/>
            </a:lvl4pPr>
            <a:lvl5pPr marL="1828800" indent="0" latinLnBrk="0">
              <a:buNone/>
              <a:defRPr lang="it-IT" sz="1600" b="1"/>
            </a:lvl5pPr>
            <a:lvl6pPr marL="2286000" indent="0" latinLnBrk="0">
              <a:buNone/>
              <a:defRPr lang="it-IT" sz="1600" b="1"/>
            </a:lvl6pPr>
            <a:lvl7pPr marL="2743200" indent="0" latinLnBrk="0">
              <a:buNone/>
              <a:defRPr lang="it-IT" sz="1600" b="1"/>
            </a:lvl7pPr>
            <a:lvl8pPr marL="3200400" indent="0" latinLnBrk="0">
              <a:buNone/>
              <a:defRPr lang="it-IT" sz="1600" b="1"/>
            </a:lvl8pPr>
            <a:lvl9pPr marL="3657600" indent="0" latinLnBrk="0">
              <a:buNone/>
              <a:defRPr lang="it-IT" sz="1600" b="1"/>
            </a:lvl9pPr>
          </a:lstStyle>
          <a:p>
            <a:pPr lvl="0"/>
            <a:r>
              <a:rPr lang="it-IT"/>
              <a:t>Fare clic per modificare gli stili del testo dello schema</a:t>
            </a:r>
          </a:p>
        </p:txBody>
      </p:sp>
      <p:sp>
        <p:nvSpPr>
          <p:cNvPr id="6" name="Segnaposto contenuto 5"/>
          <p:cNvSpPr>
            <a:spLocks noGrp="1"/>
          </p:cNvSpPr>
          <p:nvPr>
            <p:ph sz="quarter" idx="4"/>
          </p:nvPr>
        </p:nvSpPr>
        <p:spPr>
          <a:xfrm>
            <a:off x="6007608" y="2750990"/>
            <a:ext cx="4663440" cy="3200400"/>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p:cNvSpPr>
            <a:spLocks noGrp="1"/>
          </p:cNvSpPr>
          <p:nvPr>
            <p:ph type="dt" sz="half" idx="10"/>
          </p:nvPr>
        </p:nvSpPr>
        <p:spPr/>
        <p:txBody>
          <a:bodyPr/>
          <a:lstStyle>
            <a:lvl1pPr>
              <a:defRPr/>
            </a:lvl1pPr>
          </a:lstStyle>
          <a:p>
            <a:fld id="{61408E1C-E85C-4E3A-AD43-6AFA8E280269}" type="datetime1">
              <a:rPr lang="it-IT" smtClean="0"/>
              <a:pPr/>
              <a:t>22/09/20</a:t>
            </a:fld>
            <a:endParaRPr lang="it-IT" dirty="0"/>
          </a:p>
        </p:txBody>
      </p:sp>
      <p:sp>
        <p:nvSpPr>
          <p:cNvPr id="8" name="Segnaposto piè di pagina 7"/>
          <p:cNvSpPr>
            <a:spLocks noGrp="1"/>
          </p:cNvSpPr>
          <p:nvPr>
            <p:ph type="ftr" sz="quarter" idx="11"/>
          </p:nvPr>
        </p:nvSpPr>
        <p:spPr/>
        <p:txBody>
          <a:bodyPr/>
          <a:lstStyle/>
          <a:p>
            <a:endParaRPr lang="it-IT" dirty="0"/>
          </a:p>
        </p:txBody>
      </p:sp>
      <p:sp>
        <p:nvSpPr>
          <p:cNvPr id="9" name="Segnaposto numero diapositiva 8"/>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2858236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it-IT" dirty="0"/>
              <a:t>Fare clic per modificare lo stile del titolo</a:t>
            </a:r>
          </a:p>
        </p:txBody>
      </p:sp>
      <p:sp>
        <p:nvSpPr>
          <p:cNvPr id="3" name="Segnaposto data 2"/>
          <p:cNvSpPr>
            <a:spLocks noGrp="1"/>
          </p:cNvSpPr>
          <p:nvPr>
            <p:ph type="dt" sz="half" idx="10"/>
          </p:nvPr>
        </p:nvSpPr>
        <p:spPr/>
        <p:txBody>
          <a:bodyPr/>
          <a:lstStyle>
            <a:lvl1pPr>
              <a:defRPr/>
            </a:lvl1pPr>
          </a:lstStyle>
          <a:p>
            <a:fld id="{DD77E079-F6D1-4ADD-9504-BDDFE8C16BA9}" type="datetime1">
              <a:rPr lang="it-IT" smtClean="0"/>
              <a:pPr/>
              <a:t>22/09/20</a:t>
            </a:fld>
            <a:endParaRPr lang="it-IT" dirty="0"/>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1981361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lvl1pPr>
              <a:defRPr/>
            </a:lvl1pPr>
          </a:lstStyle>
          <a:p>
            <a:fld id="{245DAB17-00F9-4E6E-96C2-E9F99C5ECB04}" type="datetime1">
              <a:rPr lang="it-IT" smtClean="0"/>
              <a:pPr/>
              <a:t>22/09/20</a:t>
            </a:fld>
            <a:endParaRPr lang="it-IT" dirty="0"/>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266373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Rettangolo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olo 8"/>
          <p:cNvSpPr>
            <a:spLocks noGrp="1"/>
          </p:cNvSpPr>
          <p:nvPr>
            <p:ph type="title"/>
          </p:nvPr>
        </p:nvSpPr>
        <p:spPr>
          <a:xfrm>
            <a:off x="8261404" y="542282"/>
            <a:ext cx="3383280" cy="1920240"/>
          </a:xfrm>
        </p:spPr>
        <p:txBody>
          <a:bodyPr anchor="b">
            <a:noAutofit/>
          </a:bodyPr>
          <a:lstStyle>
            <a:lvl1pPr latinLnBrk="0">
              <a:lnSpc>
                <a:spcPct val="85000"/>
              </a:lnSpc>
              <a:defRPr lang="it-IT" sz="4000">
                <a:solidFill>
                  <a:srgbClr val="FFFFFF"/>
                </a:solidFill>
              </a:defRPr>
            </a:lvl1pPr>
          </a:lstStyle>
          <a:p>
            <a:r>
              <a:rPr lang="it-IT" dirty="0"/>
              <a:t>Fare clic per modificare lo stile del titolo</a:t>
            </a:r>
          </a:p>
        </p:txBody>
      </p:sp>
      <p:sp>
        <p:nvSpPr>
          <p:cNvPr id="3" name="Segnaposto contenuto 2"/>
          <p:cNvSpPr>
            <a:spLocks noGrp="1"/>
          </p:cNvSpPr>
          <p:nvPr>
            <p:ph idx="1"/>
          </p:nvPr>
        </p:nvSpPr>
        <p:spPr>
          <a:xfrm>
            <a:off x="762000" y="762000"/>
            <a:ext cx="6096000" cy="4572000"/>
          </a:xfrm>
        </p:spPr>
        <p:txBody>
          <a:bodyPr/>
          <a:lstStyle>
            <a:lvl1pPr latinLnBrk="0">
              <a:defRPr lang="it-IT" sz="3200"/>
            </a:lvl1pPr>
            <a:lvl2pPr latinLnBrk="0">
              <a:defRPr lang="it-IT" sz="2800"/>
            </a:lvl2pPr>
            <a:lvl3pPr latinLnBrk="0">
              <a:defRPr lang="it-IT" sz="2400"/>
            </a:lvl3pPr>
            <a:lvl4pPr latinLnBrk="0">
              <a:defRPr lang="it-IT" sz="2000"/>
            </a:lvl4pPr>
            <a:lvl5pPr latinLnBrk="0">
              <a:defRPr lang="it-IT" sz="2000"/>
            </a:lvl5pPr>
            <a:lvl6pPr latinLnBrk="0">
              <a:defRPr lang="it-IT" sz="2000"/>
            </a:lvl6pPr>
            <a:lvl7pPr latinLnBrk="0">
              <a:defRPr lang="it-IT" sz="2000"/>
            </a:lvl7pPr>
            <a:lvl8pPr latinLnBrk="0">
              <a:defRPr lang="it-IT" sz="2000"/>
            </a:lvl8pPr>
            <a:lvl9pPr latinLnBrk="0">
              <a:defRPr lang="it-IT"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lang="it-IT" sz="1800">
                <a:solidFill>
                  <a:srgbClr val="262626"/>
                </a:solidFill>
              </a:defRPr>
            </a:lvl1pPr>
            <a:lvl2pPr marL="457200" indent="0" latinLnBrk="0">
              <a:buNone/>
              <a:defRPr lang="it-IT" sz="1200"/>
            </a:lvl2pPr>
            <a:lvl3pPr marL="914400" indent="0" latinLnBrk="0">
              <a:buNone/>
              <a:defRPr lang="it-IT" sz="1000"/>
            </a:lvl3pPr>
            <a:lvl4pPr marL="1371600" indent="0" latinLnBrk="0">
              <a:buNone/>
              <a:defRPr lang="it-IT" sz="900"/>
            </a:lvl4pPr>
            <a:lvl5pPr marL="1828800" indent="0" latinLnBrk="0">
              <a:buNone/>
              <a:defRPr lang="it-IT" sz="900"/>
            </a:lvl5pPr>
            <a:lvl6pPr marL="2286000" indent="0" latinLnBrk="0">
              <a:buNone/>
              <a:defRPr lang="it-IT" sz="900"/>
            </a:lvl6pPr>
            <a:lvl7pPr marL="2743200" indent="0" latinLnBrk="0">
              <a:buNone/>
              <a:defRPr lang="it-IT" sz="900"/>
            </a:lvl7pPr>
            <a:lvl8pPr marL="3200400" indent="0" latinLnBrk="0">
              <a:buNone/>
              <a:defRPr lang="it-IT" sz="900"/>
            </a:lvl8pPr>
            <a:lvl9pPr marL="3657600" indent="0" latinLnBrk="0">
              <a:buNone/>
              <a:defRPr lang="it-IT" sz="900"/>
            </a:lvl9pPr>
          </a:lstStyle>
          <a:p>
            <a:pPr marL="0" marR="0" lvl="0" indent="0" algn="l" defTabSz="914400" eaLnBrk="1" fontAlgn="auto" latinLnBrk="0" hangingPunct="1">
              <a:lnSpc>
                <a:spcPct val="100000"/>
              </a:lnSpc>
              <a:spcBef>
                <a:spcPts val="1400"/>
              </a:spcBef>
              <a:spcAft>
                <a:spcPts val="0"/>
              </a:spcAft>
              <a:buClrTx/>
              <a:buSzTx/>
              <a:buFontTx/>
              <a:buNone/>
              <a:tabLst/>
              <a:defRPr lang="it-IT"/>
            </a:pPr>
            <a:r>
              <a:rPr lang="it-IT" dirty="0"/>
              <a:t>Fare clic per modificare gli stili del testo dello schema</a:t>
            </a:r>
          </a:p>
        </p:txBody>
      </p:sp>
      <p:sp>
        <p:nvSpPr>
          <p:cNvPr id="5" name="Segnaposto data 4"/>
          <p:cNvSpPr>
            <a:spLocks noGrp="1"/>
          </p:cNvSpPr>
          <p:nvPr>
            <p:ph type="dt" sz="half" idx="10"/>
          </p:nvPr>
        </p:nvSpPr>
        <p:spPr/>
        <p:txBody>
          <a:bodyPr/>
          <a:lstStyle>
            <a:lvl1pPr>
              <a:defRPr/>
            </a:lvl1pPr>
          </a:lstStyle>
          <a:p>
            <a:fld id="{FA216A85-4DF9-4209-B72F-8AE04F437DF5}" type="datetime1">
              <a:rPr lang="it-IT" smtClean="0"/>
              <a:pPr/>
              <a:t>22/09/20</a:t>
            </a:fld>
            <a:endParaRPr lang="it-IT" dirty="0"/>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lvl1pPr latinLnBrk="0">
              <a:defRPr lang="it-IT">
                <a:solidFill>
                  <a:srgbClr val="FFFFFF">
                    <a:alpha val="20000"/>
                  </a:srgbClr>
                </a:solidFill>
              </a:defRPr>
            </a:lvl1pPr>
          </a:lstStyle>
          <a:p>
            <a:fld id="{4FAB73BC-B049-4115-A692-8D63A059BFB8}" type="slidenum">
              <a:pPr/>
              <a:t>‹N›</a:t>
            </a:fld>
            <a:endParaRPr lang="it-IT"/>
          </a:p>
        </p:txBody>
      </p:sp>
    </p:spTree>
    <p:extLst>
      <p:ext uri="{BB962C8B-B14F-4D97-AF65-F5344CB8AC3E}">
        <p14:creationId xmlns:p14="http://schemas.microsoft.com/office/powerpoint/2010/main" val="33119651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
        <p:nvSpPr>
          <p:cNvPr id="3" name="Segnaposto contenuto 2"/>
          <p:cNvSpPr>
            <a:spLocks noGrp="1"/>
          </p:cNvSpPr>
          <p:nvPr>
            <p:ph idx="1"/>
          </p:nvPr>
        </p:nvSpPr>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1344A35E-53C4-4335-BC1E-190D1CD447C1}"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4FAB73BC-B049-4115-A692-8D63A059BFB8}" type="slidenum">
              <a:rPr lang="it-IT" smtClean="0"/>
              <a:t>‹N›</a:t>
            </a:fld>
            <a:endParaRPr lang="it-IT" dirty="0"/>
          </a:p>
        </p:txBody>
      </p:sp>
    </p:spTree>
    <p:extLst>
      <p:ext uri="{BB962C8B-B14F-4D97-AF65-F5344CB8AC3E}">
        <p14:creationId xmlns:p14="http://schemas.microsoft.com/office/powerpoint/2010/main" val="11977198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solidFill>
          <a:schemeClr val="accent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649224" y="5418667"/>
            <a:ext cx="10780776" cy="613283"/>
          </a:xfrm>
        </p:spPr>
        <p:txBody>
          <a:bodyPr anchor="b">
            <a:normAutofit/>
          </a:bodyPr>
          <a:lstStyle>
            <a:lvl1pPr latinLnBrk="0">
              <a:defRPr lang="it-IT" sz="3200" b="0">
                <a:solidFill>
                  <a:srgbClr val="FFFFFF"/>
                </a:solidFill>
              </a:defRPr>
            </a:lvl1pPr>
          </a:lstStyle>
          <a:p>
            <a:r>
              <a:rPr lang="it-IT" dirty="0"/>
              <a:t>Fare clic per modificare lo stile del titolo</a:t>
            </a:r>
          </a:p>
        </p:txBody>
      </p:sp>
      <p:sp>
        <p:nvSpPr>
          <p:cNvPr id="3" name="Segnaposto immagine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latinLnBrk="0">
              <a:spcBef>
                <a:spcPts val="800"/>
              </a:spcBef>
              <a:buNone/>
              <a:defRPr lang="it-IT" sz="3200">
                <a:solidFill>
                  <a:schemeClr val="tx1">
                    <a:lumMod val="75000"/>
                    <a:lumOff val="25000"/>
                  </a:schemeClr>
                </a:solidFill>
              </a:defRPr>
            </a:lvl1pPr>
            <a:lvl2pPr marL="457200" indent="0" latinLnBrk="0">
              <a:buNone/>
              <a:defRPr lang="it-IT" sz="2800"/>
            </a:lvl2pPr>
            <a:lvl3pPr marL="914400" indent="0" latinLnBrk="0">
              <a:buNone/>
              <a:defRPr lang="it-IT" sz="2400"/>
            </a:lvl3pPr>
            <a:lvl4pPr marL="1371600" indent="0" latinLnBrk="0">
              <a:buNone/>
              <a:defRPr lang="it-IT" sz="2000"/>
            </a:lvl4pPr>
            <a:lvl5pPr marL="1828800" indent="0" latinLnBrk="0">
              <a:buNone/>
              <a:defRPr lang="it-IT" sz="2000"/>
            </a:lvl5pPr>
            <a:lvl6pPr marL="2286000" indent="0" latinLnBrk="0">
              <a:buNone/>
              <a:defRPr lang="it-IT" sz="2000"/>
            </a:lvl6pPr>
            <a:lvl7pPr marL="2743200" indent="0" latinLnBrk="0">
              <a:buNone/>
              <a:defRPr lang="it-IT" sz="2000"/>
            </a:lvl7pPr>
            <a:lvl8pPr marL="3200400" indent="0" latinLnBrk="0">
              <a:buNone/>
              <a:defRPr lang="it-IT" sz="2000"/>
            </a:lvl8pPr>
            <a:lvl9pPr marL="3657600" indent="0" latinLnBrk="0">
              <a:buNone/>
              <a:defRPr lang="it-IT" sz="2000"/>
            </a:lvl9pPr>
          </a:lstStyle>
          <a:p>
            <a:r>
              <a:rPr lang="it-IT" dirty="0"/>
              <a:t>Fare clic sull'icona per inserire un'immagine</a:t>
            </a:r>
          </a:p>
        </p:txBody>
      </p:sp>
      <p:sp>
        <p:nvSpPr>
          <p:cNvPr id="4" name="Segnaposto testo 3"/>
          <p:cNvSpPr>
            <a:spLocks noGrp="1"/>
          </p:cNvSpPr>
          <p:nvPr>
            <p:ph type="body" sz="half" idx="2"/>
          </p:nvPr>
        </p:nvSpPr>
        <p:spPr>
          <a:xfrm>
            <a:off x="676656" y="5909735"/>
            <a:ext cx="9229344" cy="533400"/>
          </a:xfrm>
        </p:spPr>
        <p:txBody>
          <a:bodyPr>
            <a:normAutofit/>
          </a:bodyPr>
          <a:lstStyle>
            <a:lvl1pPr marL="0" indent="0" latinLnBrk="0">
              <a:lnSpc>
                <a:spcPct val="90000"/>
              </a:lnSpc>
              <a:buNone/>
              <a:defRPr lang="it-IT" sz="1400">
                <a:solidFill>
                  <a:srgbClr val="262626"/>
                </a:solidFill>
              </a:defRPr>
            </a:lvl1pPr>
            <a:lvl2pPr marL="457200" indent="0" latinLnBrk="0">
              <a:buNone/>
              <a:defRPr lang="it-IT" sz="1200"/>
            </a:lvl2pPr>
            <a:lvl3pPr marL="914400" indent="0" latinLnBrk="0">
              <a:buNone/>
              <a:defRPr lang="it-IT" sz="1000"/>
            </a:lvl3pPr>
            <a:lvl4pPr marL="1371600" indent="0" latinLnBrk="0">
              <a:buNone/>
              <a:defRPr lang="it-IT" sz="900"/>
            </a:lvl4pPr>
            <a:lvl5pPr marL="1828800" indent="0" latinLnBrk="0">
              <a:buNone/>
              <a:defRPr lang="it-IT" sz="900"/>
            </a:lvl5pPr>
            <a:lvl6pPr marL="2286000" indent="0" latinLnBrk="0">
              <a:buNone/>
              <a:defRPr lang="it-IT" sz="900"/>
            </a:lvl6pPr>
            <a:lvl7pPr marL="2743200" indent="0" latinLnBrk="0">
              <a:buNone/>
              <a:defRPr lang="it-IT" sz="900"/>
            </a:lvl7pPr>
            <a:lvl8pPr marL="3200400" indent="0" latinLnBrk="0">
              <a:buNone/>
              <a:defRPr lang="it-IT" sz="900"/>
            </a:lvl8pPr>
            <a:lvl9pPr marL="3657600" indent="0" latinLnBrk="0">
              <a:buNone/>
              <a:defRPr lang="it-IT" sz="900"/>
            </a:lvl9pPr>
          </a:lstStyle>
          <a:p>
            <a:pPr lvl="0"/>
            <a:r>
              <a:rPr lang="it-IT"/>
              <a:t>Fare clic per modificare gli stili del testo dello schema</a:t>
            </a:r>
          </a:p>
        </p:txBody>
      </p:sp>
      <p:sp>
        <p:nvSpPr>
          <p:cNvPr id="12" name="Segnaposto data 11"/>
          <p:cNvSpPr>
            <a:spLocks noGrp="1"/>
          </p:cNvSpPr>
          <p:nvPr>
            <p:ph type="dt" sz="half" idx="10"/>
          </p:nvPr>
        </p:nvSpPr>
        <p:spPr/>
        <p:txBody>
          <a:bodyPr/>
          <a:lstStyle>
            <a:lvl1pPr latinLnBrk="0">
              <a:defRPr lang="it-IT">
                <a:solidFill>
                  <a:srgbClr val="FFFFFF">
                    <a:alpha val="80000"/>
                  </a:srgbClr>
                </a:solidFill>
              </a:defRPr>
            </a:lvl1pPr>
          </a:lstStyle>
          <a:p>
            <a:fld id="{7219DEAC-E369-43B4-950D-0A352820860A}" type="datetime1">
              <a:rPr lang="it-IT" smtClean="0"/>
              <a:pPr/>
              <a:t>22/09/20</a:t>
            </a:fld>
            <a:endParaRPr lang="it-IT" dirty="0"/>
          </a:p>
        </p:txBody>
      </p:sp>
      <p:sp>
        <p:nvSpPr>
          <p:cNvPr id="13" name="Segnaposto piè di pagina 12"/>
          <p:cNvSpPr>
            <a:spLocks noGrp="1"/>
          </p:cNvSpPr>
          <p:nvPr>
            <p:ph type="ftr" sz="quarter" idx="11"/>
          </p:nvPr>
        </p:nvSpPr>
        <p:spPr/>
        <p:txBody>
          <a:bodyPr/>
          <a:lstStyle>
            <a:lvl1pPr latinLnBrk="0">
              <a:defRPr lang="it-IT">
                <a:solidFill>
                  <a:srgbClr val="FFFFFF">
                    <a:alpha val="80000"/>
                  </a:srgbClr>
                </a:solidFill>
              </a:defRPr>
            </a:lvl1pPr>
          </a:lstStyle>
          <a:p>
            <a:endParaRPr lang="it-IT"/>
          </a:p>
        </p:txBody>
      </p:sp>
      <p:sp>
        <p:nvSpPr>
          <p:cNvPr id="14" name="Segnaposto numero diapositiva 13"/>
          <p:cNvSpPr>
            <a:spLocks noGrp="1"/>
          </p:cNvSpPr>
          <p:nvPr>
            <p:ph type="sldNum" sz="quarter" idx="12"/>
          </p:nvPr>
        </p:nvSpPr>
        <p:spPr/>
        <p:txBody>
          <a:bodyPr/>
          <a:lstStyle>
            <a:lvl1pPr latinLnBrk="0">
              <a:defRPr lang="it-IT">
                <a:solidFill>
                  <a:srgbClr val="FFFFFF">
                    <a:alpha val="25000"/>
                  </a:srgbClr>
                </a:solidFill>
              </a:defRPr>
            </a:lvl1pPr>
          </a:lstStyle>
          <a:p>
            <a:fld id="{4FAB73BC-B049-4115-A692-8D63A059BFB8}" type="slidenum">
              <a:pPr/>
              <a:t>‹N›</a:t>
            </a:fld>
            <a:endParaRPr lang="it-IT"/>
          </a:p>
        </p:txBody>
      </p:sp>
    </p:spTree>
    <p:extLst>
      <p:ext uri="{BB962C8B-B14F-4D97-AF65-F5344CB8AC3E}">
        <p14:creationId xmlns:p14="http://schemas.microsoft.com/office/powerpoint/2010/main" val="10150134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A337B708-579A-4A2D-939E-53DF0898E6A9}"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18912397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43950" y="695325"/>
            <a:ext cx="2628900" cy="4800600"/>
          </a:xfrm>
        </p:spPr>
        <p:txBody>
          <a:bodyPr vert="eaVert"/>
          <a:lstStyle/>
          <a:p>
            <a:r>
              <a:rPr lang="it-IT" dirty="0"/>
              <a:t>Fare clic per modificare lo stile del titolo</a:t>
            </a:r>
          </a:p>
        </p:txBody>
      </p:sp>
      <p:sp>
        <p:nvSpPr>
          <p:cNvPr id="3" name="Segnaposto testo verticale 2"/>
          <p:cNvSpPr>
            <a:spLocks noGrp="1"/>
          </p:cNvSpPr>
          <p:nvPr>
            <p:ph type="body" orient="vert" idx="1"/>
          </p:nvPr>
        </p:nvSpPr>
        <p:spPr>
          <a:xfrm>
            <a:off x="771525" y="714375"/>
            <a:ext cx="7734300" cy="5400675"/>
          </a:xfrm>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06E10EF2-165C-4098-9BA3-CF97A100AADD}"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849534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4" name="Rettangolo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ctrTitle"/>
          </p:nvPr>
        </p:nvSpPr>
        <p:spPr>
          <a:xfrm>
            <a:off x="603504" y="770467"/>
            <a:ext cx="10782300" cy="3352800"/>
          </a:xfrm>
        </p:spPr>
        <p:txBody>
          <a:bodyPr anchor="b">
            <a:noAutofit/>
          </a:bodyPr>
          <a:lstStyle>
            <a:lvl1pPr algn="l" latinLnBrk="0">
              <a:lnSpc>
                <a:spcPct val="80000"/>
              </a:lnSpc>
              <a:defRPr lang="it-IT" sz="8800" spc="-120" baseline="0">
                <a:solidFill>
                  <a:srgbClr val="FFFFFF"/>
                </a:solidFill>
              </a:defRPr>
            </a:lvl1pPr>
          </a:lstStyle>
          <a:p>
            <a:r>
              <a:rPr lang="it-IT" dirty="0"/>
              <a:t>Fare clic per modificare lo stile del titolo</a:t>
            </a:r>
          </a:p>
        </p:txBody>
      </p:sp>
      <p:sp>
        <p:nvSpPr>
          <p:cNvPr id="3" name="Sottotitolo 2"/>
          <p:cNvSpPr>
            <a:spLocks noGrp="1"/>
          </p:cNvSpPr>
          <p:nvPr>
            <p:ph type="subTitle" idx="1"/>
          </p:nvPr>
        </p:nvSpPr>
        <p:spPr>
          <a:xfrm>
            <a:off x="667512" y="4206876"/>
            <a:ext cx="9228201" cy="1645920"/>
          </a:xfrm>
        </p:spPr>
        <p:txBody>
          <a:bodyPr>
            <a:normAutofit/>
          </a:bodyPr>
          <a:lstStyle>
            <a:lvl1pPr marL="0" indent="0" algn="l" latinLnBrk="0">
              <a:buNone/>
              <a:defRPr lang="it-IT" sz="3200">
                <a:solidFill>
                  <a:srgbClr val="262626"/>
                </a:solidFill>
                <a:latin typeface="+mj-lt"/>
              </a:defRPr>
            </a:lvl1pPr>
            <a:lvl2pPr marL="457200" indent="0" algn="ctr" latinLnBrk="0">
              <a:buNone/>
              <a:defRPr lang="it-IT" sz="2800"/>
            </a:lvl2pPr>
            <a:lvl3pPr marL="914400" indent="0" algn="ctr" latinLnBrk="0">
              <a:buNone/>
              <a:defRPr lang="it-IT" sz="2400"/>
            </a:lvl3pPr>
            <a:lvl4pPr marL="1371600" indent="0" algn="ctr" latinLnBrk="0">
              <a:buNone/>
              <a:defRPr lang="it-IT" sz="2000"/>
            </a:lvl4pPr>
            <a:lvl5pPr marL="1828800" indent="0" algn="ctr" latinLnBrk="0">
              <a:buNone/>
              <a:defRPr lang="it-IT" sz="2000"/>
            </a:lvl5pPr>
            <a:lvl6pPr marL="2286000" indent="0" algn="ctr" latinLnBrk="0">
              <a:buNone/>
              <a:defRPr lang="it-IT" sz="2000"/>
            </a:lvl6pPr>
            <a:lvl7pPr marL="2743200" indent="0" algn="ctr" latinLnBrk="0">
              <a:buNone/>
              <a:defRPr lang="it-IT" sz="2000"/>
            </a:lvl7pPr>
            <a:lvl8pPr marL="3200400" indent="0" algn="ctr" latinLnBrk="0">
              <a:buNone/>
              <a:defRPr lang="it-IT" sz="2000"/>
            </a:lvl8pPr>
            <a:lvl9pPr marL="3657600" indent="0" algn="ctr" latinLnBrk="0">
              <a:buNone/>
              <a:defRPr lang="it-IT" sz="2000"/>
            </a:lvl9pPr>
          </a:lstStyle>
          <a:p>
            <a:r>
              <a:rPr lang="it-IT" dirty="0"/>
              <a:t>Fare clic per modificare lo stile del sottotitolo dello schema </a:t>
            </a:r>
          </a:p>
        </p:txBody>
      </p:sp>
      <p:sp>
        <p:nvSpPr>
          <p:cNvPr id="7" name="Segnaposto data 6"/>
          <p:cNvSpPr>
            <a:spLocks noGrp="1"/>
          </p:cNvSpPr>
          <p:nvPr>
            <p:ph type="dt" sz="half" idx="10"/>
          </p:nvPr>
        </p:nvSpPr>
        <p:spPr/>
        <p:txBody>
          <a:bodyPr/>
          <a:lstStyle>
            <a:lvl1pPr latinLnBrk="0">
              <a:defRPr lang="it-IT">
                <a:solidFill>
                  <a:srgbClr val="FFFFFF">
                    <a:alpha val="80000"/>
                  </a:srgbClr>
                </a:solidFill>
              </a:defRPr>
            </a:lvl1pPr>
          </a:lstStyle>
          <a:p>
            <a:fld id="{CE0B6349-93C3-4161-9BA3-50336594DA95}" type="datetime1">
              <a:rPr lang="it-IT" smtClean="0"/>
              <a:pPr/>
              <a:t>22/09/20</a:t>
            </a:fld>
            <a:endParaRPr lang="it-IT" dirty="0"/>
          </a:p>
        </p:txBody>
      </p:sp>
      <p:sp>
        <p:nvSpPr>
          <p:cNvPr id="8" name="Segnaposto piè di pagina 7"/>
          <p:cNvSpPr>
            <a:spLocks noGrp="1"/>
          </p:cNvSpPr>
          <p:nvPr>
            <p:ph type="ftr" sz="quarter" idx="11"/>
          </p:nvPr>
        </p:nvSpPr>
        <p:spPr/>
        <p:txBody>
          <a:bodyPr/>
          <a:lstStyle>
            <a:lvl1pPr latinLnBrk="0">
              <a:defRPr lang="it-IT">
                <a:solidFill>
                  <a:srgbClr val="FFFFFF">
                    <a:alpha val="80000"/>
                  </a:srgbClr>
                </a:solidFill>
              </a:defRPr>
            </a:lvl1pPr>
          </a:lstStyle>
          <a:p>
            <a:endParaRPr lang="it-IT"/>
          </a:p>
        </p:txBody>
      </p:sp>
      <p:sp>
        <p:nvSpPr>
          <p:cNvPr id="9" name="Segnaposto numero diapositiva 8"/>
          <p:cNvSpPr>
            <a:spLocks noGrp="1"/>
          </p:cNvSpPr>
          <p:nvPr>
            <p:ph type="sldNum" sz="quarter" idx="12"/>
          </p:nvPr>
        </p:nvSpPr>
        <p:spPr/>
        <p:txBody>
          <a:bodyPr/>
          <a:lstStyle>
            <a:lvl1pPr latinLnBrk="0">
              <a:defRPr lang="it-IT">
                <a:solidFill>
                  <a:srgbClr val="FFFFFF">
                    <a:alpha val="25000"/>
                  </a:srgbClr>
                </a:solidFill>
              </a:defRPr>
            </a:lvl1pPr>
          </a:lstStyle>
          <a:p>
            <a:fld id="{4FAB73BC-B049-4115-A692-8D63A059BFB8}" type="slidenum">
              <a:pPr/>
              <a:t>‹N›</a:t>
            </a:fld>
            <a:endParaRPr lang="it-IT"/>
          </a:p>
        </p:txBody>
      </p:sp>
    </p:spTree>
    <p:extLst>
      <p:ext uri="{BB962C8B-B14F-4D97-AF65-F5344CB8AC3E}">
        <p14:creationId xmlns:p14="http://schemas.microsoft.com/office/powerpoint/2010/main" val="291722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
        <p:nvSpPr>
          <p:cNvPr id="3" name="Segnaposto contenuto 2"/>
          <p:cNvSpPr>
            <a:spLocks noGrp="1"/>
          </p:cNvSpPr>
          <p:nvPr>
            <p:ph idx="1"/>
          </p:nvPr>
        </p:nvSpPr>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A4A306E8-906D-49AC-A3F6-77724927BDAD}"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22489857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03504" y="767419"/>
            <a:ext cx="10780776" cy="3355848"/>
          </a:xfrm>
        </p:spPr>
        <p:txBody>
          <a:bodyPr anchor="b">
            <a:normAutofit/>
          </a:bodyPr>
          <a:lstStyle>
            <a:lvl1pPr latinLnBrk="0">
              <a:lnSpc>
                <a:spcPct val="80000"/>
              </a:lnSpc>
              <a:defRPr lang="it-IT" sz="8800" b="0" baseline="0">
                <a:solidFill>
                  <a:schemeClr val="accent1"/>
                </a:solidFill>
              </a:defRPr>
            </a:lvl1pPr>
          </a:lstStyle>
          <a:p>
            <a:r>
              <a:rPr lang="it-IT" dirty="0"/>
              <a:t>Fare clic per modificare lo stile del titolo</a:t>
            </a:r>
          </a:p>
        </p:txBody>
      </p:sp>
      <p:sp>
        <p:nvSpPr>
          <p:cNvPr id="3" name="Segnaposto testo 2"/>
          <p:cNvSpPr>
            <a:spLocks noGrp="1"/>
          </p:cNvSpPr>
          <p:nvPr>
            <p:ph type="body" idx="1"/>
          </p:nvPr>
        </p:nvSpPr>
        <p:spPr>
          <a:xfrm>
            <a:off x="667512" y="4204209"/>
            <a:ext cx="9226296" cy="1645920"/>
          </a:xfrm>
        </p:spPr>
        <p:txBody>
          <a:bodyPr anchor="t">
            <a:normAutofit/>
          </a:bodyPr>
          <a:lstStyle>
            <a:lvl1pPr marL="0" indent="0" latinLnBrk="0">
              <a:buNone/>
              <a:defRPr lang="it-IT" sz="3200">
                <a:solidFill>
                  <a:schemeClr val="tx1"/>
                </a:solidFill>
                <a:latin typeface="+mj-lt"/>
              </a:defRPr>
            </a:lvl1pPr>
            <a:lvl2pPr marL="457200" indent="0" latinLnBrk="0">
              <a:buNone/>
              <a:defRPr lang="it-IT" sz="1800">
                <a:solidFill>
                  <a:schemeClr val="tx1">
                    <a:tint val="75000"/>
                  </a:schemeClr>
                </a:solidFill>
              </a:defRPr>
            </a:lvl2pPr>
            <a:lvl3pPr marL="914400" indent="0" latinLnBrk="0">
              <a:buNone/>
              <a:defRPr lang="it-IT" sz="1600">
                <a:solidFill>
                  <a:schemeClr val="tx1">
                    <a:tint val="75000"/>
                  </a:schemeClr>
                </a:solidFill>
              </a:defRPr>
            </a:lvl3pPr>
            <a:lvl4pPr marL="1371600" indent="0" latinLnBrk="0">
              <a:buNone/>
              <a:defRPr lang="it-IT" sz="1400">
                <a:solidFill>
                  <a:schemeClr val="tx1">
                    <a:tint val="75000"/>
                  </a:schemeClr>
                </a:solidFill>
              </a:defRPr>
            </a:lvl4pPr>
            <a:lvl5pPr marL="1828800" indent="0" latinLnBrk="0">
              <a:buNone/>
              <a:defRPr lang="it-IT" sz="1400">
                <a:solidFill>
                  <a:schemeClr val="tx1">
                    <a:tint val="75000"/>
                  </a:schemeClr>
                </a:solidFill>
              </a:defRPr>
            </a:lvl5pPr>
            <a:lvl6pPr marL="2286000" indent="0" latinLnBrk="0">
              <a:buNone/>
              <a:defRPr lang="it-IT" sz="1400">
                <a:solidFill>
                  <a:schemeClr val="tx1">
                    <a:tint val="75000"/>
                  </a:schemeClr>
                </a:solidFill>
              </a:defRPr>
            </a:lvl6pPr>
            <a:lvl7pPr marL="2743200" indent="0" latinLnBrk="0">
              <a:buNone/>
              <a:defRPr lang="it-IT" sz="1400">
                <a:solidFill>
                  <a:schemeClr val="tx1">
                    <a:tint val="75000"/>
                  </a:schemeClr>
                </a:solidFill>
              </a:defRPr>
            </a:lvl7pPr>
            <a:lvl8pPr marL="3200400" indent="0" latinLnBrk="0">
              <a:buNone/>
              <a:defRPr lang="it-IT" sz="1400">
                <a:solidFill>
                  <a:schemeClr val="tx1">
                    <a:tint val="75000"/>
                  </a:schemeClr>
                </a:solidFill>
              </a:defRPr>
            </a:lvl8pPr>
            <a:lvl9pPr marL="3657600" indent="0" latinLnBrk="0">
              <a:buNone/>
              <a:defRPr lang="it-IT" sz="1400">
                <a:solidFill>
                  <a:schemeClr val="tx1">
                    <a:tint val="75000"/>
                  </a:schemeClr>
                </a:solidFill>
              </a:defRPr>
            </a:lvl9pPr>
          </a:lstStyle>
          <a:p>
            <a:pPr lvl="0"/>
            <a:r>
              <a:rPr lang="it-IT" dirty="0"/>
              <a:t>Fare clic per modificare gli stili del testo dello schema</a:t>
            </a:r>
          </a:p>
        </p:txBody>
      </p:sp>
      <p:sp>
        <p:nvSpPr>
          <p:cNvPr id="4" name="Segnaposto data 3"/>
          <p:cNvSpPr>
            <a:spLocks noGrp="1"/>
          </p:cNvSpPr>
          <p:nvPr>
            <p:ph type="dt" sz="half" idx="10"/>
          </p:nvPr>
        </p:nvSpPr>
        <p:spPr/>
        <p:txBody>
          <a:bodyPr/>
          <a:lstStyle>
            <a:lvl1pPr>
              <a:defRPr/>
            </a:lvl1pPr>
          </a:lstStyle>
          <a:p>
            <a:fld id="{7638C74A-D6FA-4FA7-8BE2-C421EEAAFC86}"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4FAB73BC-B049-4115-A692-8D63A059BFB8}" type="slidenum">
              <a:pPr/>
              <a:t>‹N›</a:t>
            </a:fld>
            <a:endParaRPr lang="it-IT"/>
          </a:p>
        </p:txBody>
      </p:sp>
    </p:spTree>
    <p:extLst>
      <p:ext uri="{BB962C8B-B14F-4D97-AF65-F5344CB8AC3E}">
        <p14:creationId xmlns:p14="http://schemas.microsoft.com/office/powerpoint/2010/main" val="1538051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
        <p:nvSpPr>
          <p:cNvPr id="3" name="Segnaposto contenuto 2"/>
          <p:cNvSpPr>
            <a:spLocks noGrp="1"/>
          </p:cNvSpPr>
          <p:nvPr>
            <p:ph sz="half" idx="1"/>
          </p:nvPr>
        </p:nvSpPr>
        <p:spPr>
          <a:xfrm>
            <a:off x="676656" y="1998134"/>
            <a:ext cx="4663440" cy="3767328"/>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p:cNvSpPr>
            <a:spLocks noGrp="1"/>
          </p:cNvSpPr>
          <p:nvPr>
            <p:ph sz="half" idx="2"/>
          </p:nvPr>
        </p:nvSpPr>
        <p:spPr>
          <a:xfrm>
            <a:off x="6011330" y="1998134"/>
            <a:ext cx="4663440" cy="3767328"/>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p:cNvSpPr>
            <a:spLocks noGrp="1"/>
          </p:cNvSpPr>
          <p:nvPr>
            <p:ph type="dt" sz="half" idx="10"/>
          </p:nvPr>
        </p:nvSpPr>
        <p:spPr/>
        <p:txBody>
          <a:bodyPr/>
          <a:lstStyle>
            <a:lvl1pPr>
              <a:defRPr/>
            </a:lvl1pPr>
          </a:lstStyle>
          <a:p>
            <a:fld id="{801562DA-4F1F-4CE4-9096-1FD7ADF14A32}" type="datetime1">
              <a:rPr lang="it-IT" smtClean="0"/>
              <a:pPr/>
              <a:t>22/09/20</a:t>
            </a:fld>
            <a:endParaRPr lang="it-IT" dirty="0"/>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4008086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p:txBody>
          <a:bodyPr/>
          <a:lstStyle/>
          <a:p>
            <a:r>
              <a:rPr lang="it-IT" dirty="0"/>
              <a:t>Fare clic per modificare lo stile del titolo</a:t>
            </a:r>
          </a:p>
        </p:txBody>
      </p:sp>
      <p:sp>
        <p:nvSpPr>
          <p:cNvPr id="3" name="Segnaposto testo 2"/>
          <p:cNvSpPr>
            <a:spLocks noGrp="1"/>
          </p:cNvSpPr>
          <p:nvPr>
            <p:ph type="body" idx="1"/>
          </p:nvPr>
        </p:nvSpPr>
        <p:spPr>
          <a:xfrm>
            <a:off x="676656" y="2040467"/>
            <a:ext cx="4663440" cy="723400"/>
          </a:xfrm>
        </p:spPr>
        <p:txBody>
          <a:bodyPr anchor="ctr">
            <a:normAutofit/>
          </a:bodyPr>
          <a:lstStyle>
            <a:lvl1pPr marL="0" indent="0" latinLnBrk="0">
              <a:buNone/>
              <a:defRPr lang="it-IT" sz="2200" b="0" cap="all" baseline="0">
                <a:solidFill>
                  <a:schemeClr val="tx1">
                    <a:lumMod val="85000"/>
                    <a:lumOff val="15000"/>
                  </a:schemeClr>
                </a:solidFill>
                <a:latin typeface="+mj-lt"/>
              </a:defRPr>
            </a:lvl1pPr>
            <a:lvl2pPr marL="457200" indent="0" latinLnBrk="0">
              <a:buNone/>
              <a:defRPr lang="it-IT" sz="2000" b="1"/>
            </a:lvl2pPr>
            <a:lvl3pPr marL="914400" indent="0" latinLnBrk="0">
              <a:buNone/>
              <a:defRPr lang="it-IT" sz="1800" b="1"/>
            </a:lvl3pPr>
            <a:lvl4pPr marL="1371600" indent="0" latinLnBrk="0">
              <a:buNone/>
              <a:defRPr lang="it-IT" sz="1600" b="1"/>
            </a:lvl4pPr>
            <a:lvl5pPr marL="1828800" indent="0" latinLnBrk="0">
              <a:buNone/>
              <a:defRPr lang="it-IT" sz="1600" b="1"/>
            </a:lvl5pPr>
            <a:lvl6pPr marL="2286000" indent="0" latinLnBrk="0">
              <a:buNone/>
              <a:defRPr lang="it-IT" sz="1600" b="1"/>
            </a:lvl6pPr>
            <a:lvl7pPr marL="2743200" indent="0" latinLnBrk="0">
              <a:buNone/>
              <a:defRPr lang="it-IT" sz="1600" b="1"/>
            </a:lvl7pPr>
            <a:lvl8pPr marL="3200400" indent="0" latinLnBrk="0">
              <a:buNone/>
              <a:defRPr lang="it-IT" sz="1600" b="1"/>
            </a:lvl8pPr>
            <a:lvl9pPr marL="3657600" indent="0" latinLnBrk="0">
              <a:buNone/>
              <a:defRPr lang="it-IT" sz="1600" b="1"/>
            </a:lvl9pPr>
          </a:lstStyle>
          <a:p>
            <a:pPr lvl="0"/>
            <a:r>
              <a:rPr lang="it-IT" dirty="0"/>
              <a:t>Fare clic per modificare gli stili del testo dello schema</a:t>
            </a:r>
          </a:p>
        </p:txBody>
      </p:sp>
      <p:sp>
        <p:nvSpPr>
          <p:cNvPr id="4" name="Segnaposto contenuto 3"/>
          <p:cNvSpPr>
            <a:spLocks noGrp="1"/>
          </p:cNvSpPr>
          <p:nvPr>
            <p:ph sz="half" idx="2"/>
          </p:nvPr>
        </p:nvSpPr>
        <p:spPr>
          <a:xfrm>
            <a:off x="676656" y="2753084"/>
            <a:ext cx="4663440" cy="3200400"/>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p:cNvSpPr>
            <a:spLocks noGrp="1"/>
          </p:cNvSpPr>
          <p:nvPr>
            <p:ph type="body" sz="quarter" idx="3"/>
          </p:nvPr>
        </p:nvSpPr>
        <p:spPr>
          <a:xfrm>
            <a:off x="6007608" y="2038435"/>
            <a:ext cx="4663440" cy="722376"/>
          </a:xfrm>
        </p:spPr>
        <p:txBody>
          <a:bodyPr anchor="ctr">
            <a:normAutofit/>
          </a:bodyPr>
          <a:lstStyle>
            <a:lvl1pPr marL="0" indent="0" latinLnBrk="0">
              <a:buNone/>
              <a:defRPr lang="it-IT" sz="2200" b="0" cap="all" baseline="0">
                <a:solidFill>
                  <a:schemeClr val="tx1">
                    <a:lumMod val="85000"/>
                    <a:lumOff val="15000"/>
                  </a:schemeClr>
                </a:solidFill>
                <a:latin typeface="+mj-lt"/>
              </a:defRPr>
            </a:lvl1pPr>
            <a:lvl2pPr marL="457200" indent="0" latinLnBrk="0">
              <a:buNone/>
              <a:defRPr lang="it-IT" sz="2000" b="1"/>
            </a:lvl2pPr>
            <a:lvl3pPr marL="914400" indent="0" latinLnBrk="0">
              <a:buNone/>
              <a:defRPr lang="it-IT" sz="1800" b="1"/>
            </a:lvl3pPr>
            <a:lvl4pPr marL="1371600" indent="0" latinLnBrk="0">
              <a:buNone/>
              <a:defRPr lang="it-IT" sz="1600" b="1"/>
            </a:lvl4pPr>
            <a:lvl5pPr marL="1828800" indent="0" latinLnBrk="0">
              <a:buNone/>
              <a:defRPr lang="it-IT" sz="1600" b="1"/>
            </a:lvl5pPr>
            <a:lvl6pPr marL="2286000" indent="0" latinLnBrk="0">
              <a:buNone/>
              <a:defRPr lang="it-IT" sz="1600" b="1"/>
            </a:lvl6pPr>
            <a:lvl7pPr marL="2743200" indent="0" latinLnBrk="0">
              <a:buNone/>
              <a:defRPr lang="it-IT" sz="1600" b="1"/>
            </a:lvl7pPr>
            <a:lvl8pPr marL="3200400" indent="0" latinLnBrk="0">
              <a:buNone/>
              <a:defRPr lang="it-IT" sz="1600" b="1"/>
            </a:lvl8pPr>
            <a:lvl9pPr marL="3657600" indent="0" latinLnBrk="0">
              <a:buNone/>
              <a:defRPr lang="it-IT" sz="1600" b="1"/>
            </a:lvl9pPr>
          </a:lstStyle>
          <a:p>
            <a:pPr lvl="0"/>
            <a:r>
              <a:rPr lang="it-IT" dirty="0"/>
              <a:t>Fare clic per modificare gli stili del testo dello schema</a:t>
            </a:r>
          </a:p>
        </p:txBody>
      </p:sp>
      <p:sp>
        <p:nvSpPr>
          <p:cNvPr id="6" name="Segnaposto contenuto 5"/>
          <p:cNvSpPr>
            <a:spLocks noGrp="1"/>
          </p:cNvSpPr>
          <p:nvPr>
            <p:ph sz="quarter" idx="4"/>
          </p:nvPr>
        </p:nvSpPr>
        <p:spPr>
          <a:xfrm>
            <a:off x="6007608" y="2750990"/>
            <a:ext cx="4663440" cy="3200400"/>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p:cNvSpPr>
            <a:spLocks noGrp="1"/>
          </p:cNvSpPr>
          <p:nvPr>
            <p:ph type="dt" sz="half" idx="10"/>
          </p:nvPr>
        </p:nvSpPr>
        <p:spPr/>
        <p:txBody>
          <a:bodyPr/>
          <a:lstStyle>
            <a:lvl1pPr>
              <a:defRPr/>
            </a:lvl1pPr>
          </a:lstStyle>
          <a:p>
            <a:fld id="{A166FE85-1B78-40EE-8A98-92F1F733FC57}" type="datetime1">
              <a:rPr lang="it-IT" smtClean="0"/>
              <a:pPr/>
              <a:t>22/09/20</a:t>
            </a:fld>
            <a:endParaRPr lang="it-IT" dirty="0"/>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1468648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it-IT" dirty="0"/>
              <a:t>Fare clic per modificare lo stile del titolo</a:t>
            </a:r>
          </a:p>
        </p:txBody>
      </p:sp>
      <p:sp>
        <p:nvSpPr>
          <p:cNvPr id="3" name="Segnaposto data 2"/>
          <p:cNvSpPr>
            <a:spLocks noGrp="1"/>
          </p:cNvSpPr>
          <p:nvPr>
            <p:ph type="dt" sz="half" idx="10"/>
          </p:nvPr>
        </p:nvSpPr>
        <p:spPr/>
        <p:txBody>
          <a:bodyPr/>
          <a:lstStyle>
            <a:lvl1pPr>
              <a:defRPr/>
            </a:lvl1pPr>
          </a:lstStyle>
          <a:p>
            <a:fld id="{F314D1E3-7248-4F41-A386-9AD4653A9862}" type="datetime1">
              <a:rPr lang="it-IT" smtClean="0"/>
              <a:pPr/>
              <a:t>22/09/20</a:t>
            </a:fld>
            <a:endParaRPr lang="it-IT" dirty="0"/>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3540494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lvl1pPr>
              <a:defRPr/>
            </a:lvl1pPr>
          </a:lstStyle>
          <a:p>
            <a:fld id="{F2A0923E-7240-4A37-97E1-31714805CC89}" type="datetime1">
              <a:rPr lang="it-IT" smtClean="0"/>
              <a:pPr/>
              <a:t>22/09/20</a:t>
            </a:fld>
            <a:endParaRPr lang="it-IT" dirty="0"/>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2436479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03504" y="767419"/>
            <a:ext cx="10780776" cy="3355848"/>
          </a:xfrm>
        </p:spPr>
        <p:txBody>
          <a:bodyPr anchor="b">
            <a:normAutofit/>
          </a:bodyPr>
          <a:lstStyle>
            <a:lvl1pPr latinLnBrk="0">
              <a:lnSpc>
                <a:spcPct val="80000"/>
              </a:lnSpc>
              <a:defRPr lang="it-IT" sz="8800" b="0" baseline="0">
                <a:solidFill>
                  <a:schemeClr val="accent1"/>
                </a:solidFill>
              </a:defRPr>
            </a:lvl1pPr>
          </a:lstStyle>
          <a:p>
            <a:r>
              <a:rPr lang="it-IT" dirty="0"/>
              <a:t>Fare clic per modificare lo stile del titolo</a:t>
            </a:r>
          </a:p>
        </p:txBody>
      </p:sp>
      <p:sp>
        <p:nvSpPr>
          <p:cNvPr id="3" name="Segnaposto testo 2"/>
          <p:cNvSpPr>
            <a:spLocks noGrp="1"/>
          </p:cNvSpPr>
          <p:nvPr>
            <p:ph type="body" idx="1"/>
          </p:nvPr>
        </p:nvSpPr>
        <p:spPr>
          <a:xfrm>
            <a:off x="667512" y="4204209"/>
            <a:ext cx="9226296" cy="1645920"/>
          </a:xfrm>
        </p:spPr>
        <p:txBody>
          <a:bodyPr anchor="t">
            <a:normAutofit/>
          </a:bodyPr>
          <a:lstStyle>
            <a:lvl1pPr marL="0" indent="0" latinLnBrk="0">
              <a:buNone/>
              <a:defRPr lang="it-IT" sz="3200">
                <a:solidFill>
                  <a:schemeClr val="tx1"/>
                </a:solidFill>
                <a:latin typeface="+mj-lt"/>
              </a:defRPr>
            </a:lvl1pPr>
            <a:lvl2pPr marL="457200" indent="0" latinLnBrk="0">
              <a:buNone/>
              <a:defRPr lang="it-IT" sz="1800">
                <a:solidFill>
                  <a:schemeClr val="tx1">
                    <a:tint val="75000"/>
                  </a:schemeClr>
                </a:solidFill>
              </a:defRPr>
            </a:lvl2pPr>
            <a:lvl3pPr marL="914400" indent="0" latinLnBrk="0">
              <a:buNone/>
              <a:defRPr lang="it-IT" sz="1600">
                <a:solidFill>
                  <a:schemeClr val="tx1">
                    <a:tint val="75000"/>
                  </a:schemeClr>
                </a:solidFill>
              </a:defRPr>
            </a:lvl3pPr>
            <a:lvl4pPr marL="1371600" indent="0" latinLnBrk="0">
              <a:buNone/>
              <a:defRPr lang="it-IT" sz="1400">
                <a:solidFill>
                  <a:schemeClr val="tx1">
                    <a:tint val="75000"/>
                  </a:schemeClr>
                </a:solidFill>
              </a:defRPr>
            </a:lvl4pPr>
            <a:lvl5pPr marL="1828800" indent="0" latinLnBrk="0">
              <a:buNone/>
              <a:defRPr lang="it-IT" sz="1400">
                <a:solidFill>
                  <a:schemeClr val="tx1">
                    <a:tint val="75000"/>
                  </a:schemeClr>
                </a:solidFill>
              </a:defRPr>
            </a:lvl5pPr>
            <a:lvl6pPr marL="2286000" indent="0" latinLnBrk="0">
              <a:buNone/>
              <a:defRPr lang="it-IT" sz="1400">
                <a:solidFill>
                  <a:schemeClr val="tx1">
                    <a:tint val="75000"/>
                  </a:schemeClr>
                </a:solidFill>
              </a:defRPr>
            </a:lvl6pPr>
            <a:lvl7pPr marL="2743200" indent="0" latinLnBrk="0">
              <a:buNone/>
              <a:defRPr lang="it-IT" sz="1400">
                <a:solidFill>
                  <a:schemeClr val="tx1">
                    <a:tint val="75000"/>
                  </a:schemeClr>
                </a:solidFill>
              </a:defRPr>
            </a:lvl7pPr>
            <a:lvl8pPr marL="3200400" indent="0" latinLnBrk="0">
              <a:buNone/>
              <a:defRPr lang="it-IT" sz="1400">
                <a:solidFill>
                  <a:schemeClr val="tx1">
                    <a:tint val="75000"/>
                  </a:schemeClr>
                </a:solidFill>
              </a:defRPr>
            </a:lvl8pPr>
            <a:lvl9pPr marL="3657600" indent="0" latinLnBrk="0">
              <a:buNone/>
              <a:defRPr lang="it-IT" sz="1400">
                <a:solidFill>
                  <a:schemeClr val="tx1">
                    <a:tint val="75000"/>
                  </a:schemeClr>
                </a:solidFill>
              </a:defRPr>
            </a:lvl9pPr>
          </a:lstStyle>
          <a:p>
            <a:pPr lvl="0"/>
            <a:r>
              <a:rPr lang="it-IT" dirty="0"/>
              <a:t>Fare clic per modificare gli stili del testo dello schema</a:t>
            </a:r>
          </a:p>
        </p:txBody>
      </p:sp>
      <p:sp>
        <p:nvSpPr>
          <p:cNvPr id="4" name="Segnaposto data 3"/>
          <p:cNvSpPr>
            <a:spLocks noGrp="1"/>
          </p:cNvSpPr>
          <p:nvPr>
            <p:ph type="dt" sz="half" idx="10"/>
          </p:nvPr>
        </p:nvSpPr>
        <p:spPr/>
        <p:txBody>
          <a:bodyPr/>
          <a:lstStyle>
            <a:lvl1pPr>
              <a:defRPr/>
            </a:lvl1pPr>
          </a:lstStyle>
          <a:p>
            <a:fld id="{3C7F6CDB-95AA-4DA6-8F09-EDB9CE6020DC}"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dirty="0"/>
          </a:p>
        </p:txBody>
      </p:sp>
      <p:sp>
        <p:nvSpPr>
          <p:cNvPr id="6" name="Segnaposto numero diapositiva 5"/>
          <p:cNvSpPr>
            <a:spLocks noGrp="1"/>
          </p:cNvSpPr>
          <p:nvPr>
            <p:ph type="sldNum" sz="quarter" idx="12"/>
          </p:nvPr>
        </p:nvSpPr>
        <p:spPr/>
        <p:txBody>
          <a:bodyPr/>
          <a:lstStyle/>
          <a:p>
            <a:fld id="{4FAB73BC-B049-4115-A692-8D63A059BFB8}" type="slidenum">
              <a:rPr lang="it-IT" smtClean="0"/>
              <a:pPr/>
              <a:t>‹N›</a:t>
            </a:fld>
            <a:endParaRPr lang="it-IT" dirty="0"/>
          </a:p>
        </p:txBody>
      </p:sp>
    </p:spTree>
    <p:extLst>
      <p:ext uri="{BB962C8B-B14F-4D97-AF65-F5344CB8AC3E}">
        <p14:creationId xmlns:p14="http://schemas.microsoft.com/office/powerpoint/2010/main" val="1607674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Rettangolo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olo 8"/>
          <p:cNvSpPr>
            <a:spLocks noGrp="1"/>
          </p:cNvSpPr>
          <p:nvPr>
            <p:ph type="title"/>
          </p:nvPr>
        </p:nvSpPr>
        <p:spPr>
          <a:xfrm>
            <a:off x="8261404" y="542282"/>
            <a:ext cx="3383280" cy="1920240"/>
          </a:xfrm>
        </p:spPr>
        <p:txBody>
          <a:bodyPr anchor="b">
            <a:noAutofit/>
          </a:bodyPr>
          <a:lstStyle>
            <a:lvl1pPr latinLnBrk="0">
              <a:lnSpc>
                <a:spcPct val="85000"/>
              </a:lnSpc>
              <a:defRPr lang="it-IT" sz="4000">
                <a:solidFill>
                  <a:srgbClr val="FFFFFF"/>
                </a:solidFill>
              </a:defRPr>
            </a:lvl1pPr>
          </a:lstStyle>
          <a:p>
            <a:r>
              <a:rPr lang="it-IT" dirty="0"/>
              <a:t>Fare clic per modificare lo stile del titolo</a:t>
            </a:r>
          </a:p>
        </p:txBody>
      </p:sp>
      <p:sp>
        <p:nvSpPr>
          <p:cNvPr id="3" name="Segnaposto contenuto 2"/>
          <p:cNvSpPr>
            <a:spLocks noGrp="1"/>
          </p:cNvSpPr>
          <p:nvPr>
            <p:ph idx="1"/>
          </p:nvPr>
        </p:nvSpPr>
        <p:spPr>
          <a:xfrm>
            <a:off x="762000" y="762000"/>
            <a:ext cx="6096000" cy="4572000"/>
          </a:xfrm>
        </p:spPr>
        <p:txBody>
          <a:bodyPr/>
          <a:lstStyle>
            <a:lvl1pPr latinLnBrk="0">
              <a:defRPr lang="it-IT" sz="3200"/>
            </a:lvl1pPr>
            <a:lvl2pPr latinLnBrk="0">
              <a:defRPr lang="it-IT" sz="2800"/>
            </a:lvl2pPr>
            <a:lvl3pPr latinLnBrk="0">
              <a:defRPr lang="it-IT" sz="2400"/>
            </a:lvl3pPr>
            <a:lvl4pPr latinLnBrk="0">
              <a:defRPr lang="it-IT" sz="2000"/>
            </a:lvl4pPr>
            <a:lvl5pPr latinLnBrk="0">
              <a:defRPr lang="it-IT" sz="2000"/>
            </a:lvl5pPr>
            <a:lvl6pPr latinLnBrk="0">
              <a:defRPr lang="it-IT" sz="2000"/>
            </a:lvl6pPr>
            <a:lvl7pPr latinLnBrk="0">
              <a:defRPr lang="it-IT" sz="2000"/>
            </a:lvl7pPr>
            <a:lvl8pPr latinLnBrk="0">
              <a:defRPr lang="it-IT" sz="2000"/>
            </a:lvl8pPr>
            <a:lvl9pPr latinLnBrk="0">
              <a:defRPr lang="it-IT"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lang="it-IT" sz="1800">
                <a:solidFill>
                  <a:srgbClr val="262626"/>
                </a:solidFill>
              </a:defRPr>
            </a:lvl1pPr>
            <a:lvl2pPr marL="457200" indent="0" latinLnBrk="0">
              <a:buNone/>
              <a:defRPr lang="it-IT" sz="1200"/>
            </a:lvl2pPr>
            <a:lvl3pPr marL="914400" indent="0" latinLnBrk="0">
              <a:buNone/>
              <a:defRPr lang="it-IT" sz="1000"/>
            </a:lvl3pPr>
            <a:lvl4pPr marL="1371600" indent="0" latinLnBrk="0">
              <a:buNone/>
              <a:defRPr lang="it-IT" sz="900"/>
            </a:lvl4pPr>
            <a:lvl5pPr marL="1828800" indent="0" latinLnBrk="0">
              <a:buNone/>
              <a:defRPr lang="it-IT" sz="900"/>
            </a:lvl5pPr>
            <a:lvl6pPr marL="2286000" indent="0" latinLnBrk="0">
              <a:buNone/>
              <a:defRPr lang="it-IT" sz="900"/>
            </a:lvl6pPr>
            <a:lvl7pPr marL="2743200" indent="0" latinLnBrk="0">
              <a:buNone/>
              <a:defRPr lang="it-IT" sz="900"/>
            </a:lvl7pPr>
            <a:lvl8pPr marL="3200400" indent="0" latinLnBrk="0">
              <a:buNone/>
              <a:defRPr lang="it-IT" sz="900"/>
            </a:lvl8pPr>
            <a:lvl9pPr marL="3657600" indent="0" latinLnBrk="0">
              <a:buNone/>
              <a:defRPr lang="it-IT" sz="900"/>
            </a:lvl9pPr>
          </a:lstStyle>
          <a:p>
            <a:pPr marL="0" marR="0" lvl="0" indent="0" algn="l" defTabSz="914400" eaLnBrk="1" fontAlgn="auto" latinLnBrk="0" hangingPunct="1">
              <a:lnSpc>
                <a:spcPct val="100000"/>
              </a:lnSpc>
              <a:spcBef>
                <a:spcPts val="1400"/>
              </a:spcBef>
              <a:spcAft>
                <a:spcPts val="0"/>
              </a:spcAft>
              <a:buClrTx/>
              <a:buSzTx/>
              <a:buFontTx/>
              <a:buNone/>
              <a:tabLst/>
              <a:defRPr lang="it-IT"/>
            </a:pPr>
            <a:r>
              <a:rPr lang="it-IT" dirty="0"/>
              <a:t>Fare clic per modificare gli stili del testo dello schema</a:t>
            </a:r>
          </a:p>
        </p:txBody>
      </p:sp>
      <p:sp>
        <p:nvSpPr>
          <p:cNvPr id="5" name="Segnaposto data 4"/>
          <p:cNvSpPr>
            <a:spLocks noGrp="1"/>
          </p:cNvSpPr>
          <p:nvPr>
            <p:ph type="dt" sz="half" idx="10"/>
          </p:nvPr>
        </p:nvSpPr>
        <p:spPr/>
        <p:txBody>
          <a:bodyPr/>
          <a:lstStyle>
            <a:lvl1pPr>
              <a:defRPr/>
            </a:lvl1pPr>
          </a:lstStyle>
          <a:p>
            <a:fld id="{E8D3B4B8-626E-4DBB-8983-B5F654BFD705}" type="datetime1">
              <a:rPr lang="it-IT" smtClean="0"/>
              <a:pPr/>
              <a:t>22/09/20</a:t>
            </a:fld>
            <a:endParaRPr lang="it-IT" dirty="0"/>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lvl1pPr latinLnBrk="0">
              <a:defRPr lang="it-IT">
                <a:solidFill>
                  <a:srgbClr val="FFFFFF">
                    <a:alpha val="20000"/>
                  </a:srgbClr>
                </a:solidFill>
              </a:defRPr>
            </a:lvl1pPr>
          </a:lstStyle>
          <a:p>
            <a:fld id="{4FAB73BC-B049-4115-A692-8D63A059BFB8}" type="slidenum">
              <a:pPr/>
              <a:t>‹N›</a:t>
            </a:fld>
            <a:endParaRPr lang="it-IT"/>
          </a:p>
        </p:txBody>
      </p:sp>
    </p:spTree>
    <p:extLst>
      <p:ext uri="{BB962C8B-B14F-4D97-AF65-F5344CB8AC3E}">
        <p14:creationId xmlns:p14="http://schemas.microsoft.com/office/powerpoint/2010/main" val="343376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solidFill>
          <a:schemeClr val="accent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649224" y="5418667"/>
            <a:ext cx="10780776" cy="613283"/>
          </a:xfrm>
        </p:spPr>
        <p:txBody>
          <a:bodyPr anchor="b">
            <a:normAutofit/>
          </a:bodyPr>
          <a:lstStyle>
            <a:lvl1pPr latinLnBrk="0">
              <a:defRPr lang="it-IT" sz="3200" b="0">
                <a:solidFill>
                  <a:srgbClr val="FFFFFF"/>
                </a:solidFill>
              </a:defRPr>
            </a:lvl1pPr>
          </a:lstStyle>
          <a:p>
            <a:r>
              <a:rPr lang="it-IT" dirty="0"/>
              <a:t>Fare clic per modificare lo stile del titolo</a:t>
            </a:r>
          </a:p>
        </p:txBody>
      </p:sp>
      <p:sp>
        <p:nvSpPr>
          <p:cNvPr id="3" name="Segnaposto immagine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latinLnBrk="0">
              <a:spcBef>
                <a:spcPts val="800"/>
              </a:spcBef>
              <a:buNone/>
              <a:defRPr lang="it-IT" sz="3200">
                <a:solidFill>
                  <a:schemeClr val="tx1">
                    <a:lumMod val="75000"/>
                    <a:lumOff val="25000"/>
                  </a:schemeClr>
                </a:solidFill>
              </a:defRPr>
            </a:lvl1pPr>
            <a:lvl2pPr marL="457200" indent="0" latinLnBrk="0">
              <a:buNone/>
              <a:defRPr lang="it-IT" sz="2800"/>
            </a:lvl2pPr>
            <a:lvl3pPr marL="914400" indent="0" latinLnBrk="0">
              <a:buNone/>
              <a:defRPr lang="it-IT" sz="2400"/>
            </a:lvl3pPr>
            <a:lvl4pPr marL="1371600" indent="0" latinLnBrk="0">
              <a:buNone/>
              <a:defRPr lang="it-IT" sz="2000"/>
            </a:lvl4pPr>
            <a:lvl5pPr marL="1828800" indent="0" latinLnBrk="0">
              <a:buNone/>
              <a:defRPr lang="it-IT" sz="2000"/>
            </a:lvl5pPr>
            <a:lvl6pPr marL="2286000" indent="0" latinLnBrk="0">
              <a:buNone/>
              <a:defRPr lang="it-IT" sz="2000"/>
            </a:lvl6pPr>
            <a:lvl7pPr marL="2743200" indent="0" latinLnBrk="0">
              <a:buNone/>
              <a:defRPr lang="it-IT" sz="2000"/>
            </a:lvl7pPr>
            <a:lvl8pPr marL="3200400" indent="0" latinLnBrk="0">
              <a:buNone/>
              <a:defRPr lang="it-IT" sz="2000"/>
            </a:lvl8pPr>
            <a:lvl9pPr marL="3657600" indent="0" latinLnBrk="0">
              <a:buNone/>
              <a:defRPr lang="it-IT" sz="2000"/>
            </a:lvl9pPr>
          </a:lstStyle>
          <a:p>
            <a:r>
              <a:rPr lang="it-IT" dirty="0"/>
              <a:t>Fare clic sull'icona per inserire un'immagine</a:t>
            </a:r>
          </a:p>
        </p:txBody>
      </p:sp>
      <p:sp>
        <p:nvSpPr>
          <p:cNvPr id="4" name="Segnaposto testo 3"/>
          <p:cNvSpPr>
            <a:spLocks noGrp="1"/>
          </p:cNvSpPr>
          <p:nvPr>
            <p:ph type="body" sz="half" idx="2"/>
          </p:nvPr>
        </p:nvSpPr>
        <p:spPr>
          <a:xfrm>
            <a:off x="676656" y="5909735"/>
            <a:ext cx="9229344" cy="533400"/>
          </a:xfrm>
        </p:spPr>
        <p:txBody>
          <a:bodyPr>
            <a:normAutofit/>
          </a:bodyPr>
          <a:lstStyle>
            <a:lvl1pPr marL="0" indent="0" latinLnBrk="0">
              <a:lnSpc>
                <a:spcPct val="90000"/>
              </a:lnSpc>
              <a:buNone/>
              <a:defRPr lang="it-IT" sz="1400">
                <a:solidFill>
                  <a:srgbClr val="262626"/>
                </a:solidFill>
              </a:defRPr>
            </a:lvl1pPr>
            <a:lvl2pPr marL="457200" indent="0" latinLnBrk="0">
              <a:buNone/>
              <a:defRPr lang="it-IT" sz="1200"/>
            </a:lvl2pPr>
            <a:lvl3pPr marL="914400" indent="0" latinLnBrk="0">
              <a:buNone/>
              <a:defRPr lang="it-IT" sz="1000"/>
            </a:lvl3pPr>
            <a:lvl4pPr marL="1371600" indent="0" latinLnBrk="0">
              <a:buNone/>
              <a:defRPr lang="it-IT" sz="900"/>
            </a:lvl4pPr>
            <a:lvl5pPr marL="1828800" indent="0" latinLnBrk="0">
              <a:buNone/>
              <a:defRPr lang="it-IT" sz="900"/>
            </a:lvl5pPr>
            <a:lvl6pPr marL="2286000" indent="0" latinLnBrk="0">
              <a:buNone/>
              <a:defRPr lang="it-IT" sz="900"/>
            </a:lvl6pPr>
            <a:lvl7pPr marL="2743200" indent="0" latinLnBrk="0">
              <a:buNone/>
              <a:defRPr lang="it-IT" sz="900"/>
            </a:lvl7pPr>
            <a:lvl8pPr marL="3200400" indent="0" latinLnBrk="0">
              <a:buNone/>
              <a:defRPr lang="it-IT" sz="900"/>
            </a:lvl8pPr>
            <a:lvl9pPr marL="3657600" indent="0" latinLnBrk="0">
              <a:buNone/>
              <a:defRPr lang="it-IT" sz="900"/>
            </a:lvl9pPr>
          </a:lstStyle>
          <a:p>
            <a:pPr lvl="0"/>
            <a:r>
              <a:rPr lang="it-IT"/>
              <a:t>Fare clic per modificare gli stili del testo dello schema</a:t>
            </a:r>
          </a:p>
        </p:txBody>
      </p:sp>
      <p:sp>
        <p:nvSpPr>
          <p:cNvPr id="12" name="Segnaposto data 11"/>
          <p:cNvSpPr>
            <a:spLocks noGrp="1"/>
          </p:cNvSpPr>
          <p:nvPr>
            <p:ph type="dt" sz="half" idx="10"/>
          </p:nvPr>
        </p:nvSpPr>
        <p:spPr/>
        <p:txBody>
          <a:bodyPr/>
          <a:lstStyle>
            <a:lvl1pPr latinLnBrk="0">
              <a:defRPr lang="it-IT">
                <a:solidFill>
                  <a:srgbClr val="FFFFFF">
                    <a:alpha val="80000"/>
                  </a:srgbClr>
                </a:solidFill>
              </a:defRPr>
            </a:lvl1pPr>
          </a:lstStyle>
          <a:p>
            <a:fld id="{8DE5EA93-4B63-4C55-8E5E-03AFA39E462D}" type="datetime1">
              <a:rPr lang="it-IT" smtClean="0"/>
              <a:pPr/>
              <a:t>22/09/20</a:t>
            </a:fld>
            <a:endParaRPr lang="it-IT" dirty="0"/>
          </a:p>
        </p:txBody>
      </p:sp>
      <p:sp>
        <p:nvSpPr>
          <p:cNvPr id="13" name="Segnaposto piè di pagina 12"/>
          <p:cNvSpPr>
            <a:spLocks noGrp="1"/>
          </p:cNvSpPr>
          <p:nvPr>
            <p:ph type="ftr" sz="quarter" idx="11"/>
          </p:nvPr>
        </p:nvSpPr>
        <p:spPr/>
        <p:txBody>
          <a:bodyPr/>
          <a:lstStyle>
            <a:lvl1pPr latinLnBrk="0">
              <a:defRPr lang="it-IT">
                <a:solidFill>
                  <a:srgbClr val="FFFFFF">
                    <a:alpha val="80000"/>
                  </a:srgbClr>
                </a:solidFill>
              </a:defRPr>
            </a:lvl1pPr>
          </a:lstStyle>
          <a:p>
            <a:endParaRPr lang="it-IT"/>
          </a:p>
        </p:txBody>
      </p:sp>
      <p:sp>
        <p:nvSpPr>
          <p:cNvPr id="14" name="Segnaposto numero diapositiva 13"/>
          <p:cNvSpPr>
            <a:spLocks noGrp="1"/>
          </p:cNvSpPr>
          <p:nvPr>
            <p:ph type="sldNum" sz="quarter" idx="12"/>
          </p:nvPr>
        </p:nvSpPr>
        <p:spPr/>
        <p:txBody>
          <a:bodyPr/>
          <a:lstStyle>
            <a:lvl1pPr latinLnBrk="0">
              <a:defRPr lang="it-IT">
                <a:solidFill>
                  <a:srgbClr val="FFFFFF">
                    <a:alpha val="25000"/>
                  </a:srgbClr>
                </a:solidFill>
              </a:defRPr>
            </a:lvl1pPr>
          </a:lstStyle>
          <a:p>
            <a:fld id="{4FAB73BC-B049-4115-A692-8D63A059BFB8}" type="slidenum">
              <a:pPr/>
              <a:t>‹N›</a:t>
            </a:fld>
            <a:endParaRPr lang="it-IT"/>
          </a:p>
        </p:txBody>
      </p:sp>
    </p:spTree>
    <p:extLst>
      <p:ext uri="{BB962C8B-B14F-4D97-AF65-F5344CB8AC3E}">
        <p14:creationId xmlns:p14="http://schemas.microsoft.com/office/powerpoint/2010/main" val="35427552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849D8DE5-E2D0-4996-9F9D-89281F42E8F9}"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3038048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43950" y="695325"/>
            <a:ext cx="2628900" cy="4800600"/>
          </a:xfrm>
        </p:spPr>
        <p:txBody>
          <a:bodyPr vert="eaVert"/>
          <a:lstStyle/>
          <a:p>
            <a:r>
              <a:rPr lang="it-IT" dirty="0"/>
              <a:t>Fare clic per modificare lo stile del titolo</a:t>
            </a:r>
          </a:p>
        </p:txBody>
      </p:sp>
      <p:sp>
        <p:nvSpPr>
          <p:cNvPr id="3" name="Segnaposto testo verticale 2"/>
          <p:cNvSpPr>
            <a:spLocks noGrp="1"/>
          </p:cNvSpPr>
          <p:nvPr>
            <p:ph type="body" orient="vert" idx="1"/>
          </p:nvPr>
        </p:nvSpPr>
        <p:spPr>
          <a:xfrm>
            <a:off x="771525" y="714375"/>
            <a:ext cx="7734300" cy="5400675"/>
          </a:xfrm>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A2051228-2C71-49D1-BEE1-0A1D5C94FD2C}"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3496947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Diapositiva titolo">
    <p:bg>
      <p:bgPr>
        <a:solidFill>
          <a:schemeClr val="accent1"/>
        </a:solidFill>
        <a:effectLst/>
      </p:bgPr>
    </p:bg>
    <p:spTree>
      <p:nvGrpSpPr>
        <p:cNvPr id="1" name=""/>
        <p:cNvGrpSpPr/>
        <p:nvPr/>
      </p:nvGrpSpPr>
      <p:grpSpPr>
        <a:xfrm>
          <a:off x="0" y="0"/>
          <a:ext cx="0" cy="0"/>
          <a:chOff x="0" y="0"/>
          <a:chExt cx="0" cy="0"/>
        </a:xfrm>
      </p:grpSpPr>
      <p:sp>
        <p:nvSpPr>
          <p:cNvPr id="4" name="Rettangolo 3"/>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ctrTitle"/>
          </p:nvPr>
        </p:nvSpPr>
        <p:spPr>
          <a:xfrm>
            <a:off x="603504" y="770467"/>
            <a:ext cx="10782300" cy="3352800"/>
          </a:xfrm>
        </p:spPr>
        <p:txBody>
          <a:bodyPr anchor="b">
            <a:noAutofit/>
          </a:bodyPr>
          <a:lstStyle>
            <a:lvl1pPr algn="l" latinLnBrk="0">
              <a:lnSpc>
                <a:spcPct val="80000"/>
              </a:lnSpc>
              <a:defRPr lang="it-IT" sz="8800" spc="-120" baseline="0">
                <a:solidFill>
                  <a:srgbClr val="FFFFFF"/>
                </a:solidFill>
              </a:defRPr>
            </a:lvl1pPr>
          </a:lstStyle>
          <a:p>
            <a:r>
              <a:rPr lang="it-IT" dirty="0"/>
              <a:t>Fare clic per modificare lo stile del titolo</a:t>
            </a:r>
          </a:p>
        </p:txBody>
      </p:sp>
      <p:sp>
        <p:nvSpPr>
          <p:cNvPr id="3" name="Sottotitolo 2"/>
          <p:cNvSpPr>
            <a:spLocks noGrp="1"/>
          </p:cNvSpPr>
          <p:nvPr>
            <p:ph type="subTitle" idx="1"/>
          </p:nvPr>
        </p:nvSpPr>
        <p:spPr>
          <a:xfrm>
            <a:off x="667512" y="4206876"/>
            <a:ext cx="9228201" cy="1645920"/>
          </a:xfrm>
        </p:spPr>
        <p:txBody>
          <a:bodyPr>
            <a:normAutofit/>
          </a:bodyPr>
          <a:lstStyle>
            <a:lvl1pPr marL="0" indent="0" algn="l" latinLnBrk="0">
              <a:buNone/>
              <a:defRPr lang="it-IT" sz="3200">
                <a:solidFill>
                  <a:schemeClr val="bg1"/>
                </a:solidFill>
                <a:latin typeface="+mj-lt"/>
              </a:defRPr>
            </a:lvl1pPr>
            <a:lvl2pPr marL="457200" indent="0" algn="ctr" latinLnBrk="0">
              <a:buNone/>
              <a:defRPr lang="it-IT" sz="2800"/>
            </a:lvl2pPr>
            <a:lvl3pPr marL="914400" indent="0" algn="ctr" latinLnBrk="0">
              <a:buNone/>
              <a:defRPr lang="it-IT" sz="2400"/>
            </a:lvl3pPr>
            <a:lvl4pPr marL="1371600" indent="0" algn="ctr" latinLnBrk="0">
              <a:buNone/>
              <a:defRPr lang="it-IT" sz="2000"/>
            </a:lvl4pPr>
            <a:lvl5pPr marL="1828800" indent="0" algn="ctr" latinLnBrk="0">
              <a:buNone/>
              <a:defRPr lang="it-IT" sz="2000"/>
            </a:lvl5pPr>
            <a:lvl6pPr marL="2286000" indent="0" algn="ctr" latinLnBrk="0">
              <a:buNone/>
              <a:defRPr lang="it-IT" sz="2000"/>
            </a:lvl6pPr>
            <a:lvl7pPr marL="2743200" indent="0" algn="ctr" latinLnBrk="0">
              <a:buNone/>
              <a:defRPr lang="it-IT" sz="2000"/>
            </a:lvl7pPr>
            <a:lvl8pPr marL="3200400" indent="0" algn="ctr" latinLnBrk="0">
              <a:buNone/>
              <a:defRPr lang="it-IT" sz="2000"/>
            </a:lvl8pPr>
            <a:lvl9pPr marL="3657600" indent="0" algn="ctr" latinLnBrk="0">
              <a:buNone/>
              <a:defRPr lang="it-IT" sz="2000"/>
            </a:lvl9pPr>
          </a:lstStyle>
          <a:p>
            <a:r>
              <a:rPr lang="it-IT" dirty="0"/>
              <a:t>Fare clic per modificare lo stile del sottotitolo dello schema</a:t>
            </a:r>
          </a:p>
        </p:txBody>
      </p:sp>
      <p:sp>
        <p:nvSpPr>
          <p:cNvPr id="7" name="Segnaposto data 6"/>
          <p:cNvSpPr>
            <a:spLocks noGrp="1"/>
          </p:cNvSpPr>
          <p:nvPr>
            <p:ph type="dt" sz="half" idx="10"/>
          </p:nvPr>
        </p:nvSpPr>
        <p:spPr/>
        <p:txBody>
          <a:bodyPr/>
          <a:lstStyle>
            <a:lvl1pPr latinLnBrk="0">
              <a:defRPr lang="it-IT">
                <a:solidFill>
                  <a:srgbClr val="FFFFFF">
                    <a:alpha val="80000"/>
                  </a:srgbClr>
                </a:solidFill>
              </a:defRPr>
            </a:lvl1pPr>
          </a:lstStyle>
          <a:p>
            <a:fld id="{E2757DBC-7DFF-48F2-99D2-5EA646E014AE}" type="datetime1">
              <a:rPr lang="it-IT" smtClean="0"/>
              <a:pPr/>
              <a:t>22/09/20</a:t>
            </a:fld>
            <a:endParaRPr lang="it-IT" dirty="0"/>
          </a:p>
        </p:txBody>
      </p:sp>
      <p:sp>
        <p:nvSpPr>
          <p:cNvPr id="8" name="Segnaposto piè di pagina 7"/>
          <p:cNvSpPr>
            <a:spLocks noGrp="1"/>
          </p:cNvSpPr>
          <p:nvPr>
            <p:ph type="ftr" sz="quarter" idx="11"/>
          </p:nvPr>
        </p:nvSpPr>
        <p:spPr/>
        <p:txBody>
          <a:bodyPr/>
          <a:lstStyle>
            <a:lvl1pPr latinLnBrk="0">
              <a:defRPr lang="it-IT">
                <a:solidFill>
                  <a:srgbClr val="FFFFFF">
                    <a:alpha val="80000"/>
                  </a:srgbClr>
                </a:solidFill>
              </a:defRPr>
            </a:lvl1pPr>
          </a:lstStyle>
          <a:p>
            <a:endParaRPr lang="it-IT"/>
          </a:p>
        </p:txBody>
      </p:sp>
      <p:sp>
        <p:nvSpPr>
          <p:cNvPr id="9" name="Segnaposto numero diapositiva 8"/>
          <p:cNvSpPr>
            <a:spLocks noGrp="1"/>
          </p:cNvSpPr>
          <p:nvPr>
            <p:ph type="sldNum" sz="quarter" idx="12"/>
          </p:nvPr>
        </p:nvSpPr>
        <p:spPr/>
        <p:txBody>
          <a:bodyPr/>
          <a:lstStyle>
            <a:lvl1pPr latinLnBrk="0">
              <a:defRPr lang="it-IT">
                <a:solidFill>
                  <a:srgbClr val="FFFFFF">
                    <a:alpha val="25000"/>
                  </a:srgbClr>
                </a:solidFill>
              </a:defRPr>
            </a:lvl1pPr>
          </a:lstStyle>
          <a:p>
            <a:fld id="{4FAB73BC-B049-4115-A692-8D63A059BFB8}" type="slidenum">
              <a:pPr/>
              <a:t>‹N›</a:t>
            </a:fld>
            <a:endParaRPr lang="it-IT"/>
          </a:p>
        </p:txBody>
      </p:sp>
    </p:spTree>
    <p:extLst>
      <p:ext uri="{BB962C8B-B14F-4D97-AF65-F5344CB8AC3E}">
        <p14:creationId xmlns:p14="http://schemas.microsoft.com/office/powerpoint/2010/main" val="194268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
        <p:nvSpPr>
          <p:cNvPr id="3" name="Segnaposto contenuto 2"/>
          <p:cNvSpPr>
            <a:spLocks noGrp="1"/>
          </p:cNvSpPr>
          <p:nvPr>
            <p:ph idx="1"/>
          </p:nvPr>
        </p:nvSpPr>
        <p:spPr/>
        <p:txBody>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05CDB5CF-384A-49F8-B1A4-860E64E4F1BD}"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2517301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603504" y="767419"/>
            <a:ext cx="10780776" cy="3355848"/>
          </a:xfrm>
        </p:spPr>
        <p:txBody>
          <a:bodyPr anchor="b">
            <a:normAutofit/>
          </a:bodyPr>
          <a:lstStyle>
            <a:lvl1pPr latinLnBrk="0">
              <a:lnSpc>
                <a:spcPct val="80000"/>
              </a:lnSpc>
              <a:defRPr lang="it-IT" sz="8800" b="0" baseline="0">
                <a:solidFill>
                  <a:schemeClr val="accent1"/>
                </a:solidFill>
              </a:defRPr>
            </a:lvl1pPr>
          </a:lstStyle>
          <a:p>
            <a:r>
              <a:rPr lang="it-IT" dirty="0"/>
              <a:t>Fare clic per modificare lo stile del titolo</a:t>
            </a:r>
          </a:p>
        </p:txBody>
      </p:sp>
      <p:sp>
        <p:nvSpPr>
          <p:cNvPr id="3" name="Segnaposto testo 2"/>
          <p:cNvSpPr>
            <a:spLocks noGrp="1"/>
          </p:cNvSpPr>
          <p:nvPr>
            <p:ph type="body" idx="1"/>
          </p:nvPr>
        </p:nvSpPr>
        <p:spPr>
          <a:xfrm>
            <a:off x="667512" y="4204209"/>
            <a:ext cx="9226296" cy="1645920"/>
          </a:xfrm>
        </p:spPr>
        <p:txBody>
          <a:bodyPr anchor="t">
            <a:normAutofit/>
          </a:bodyPr>
          <a:lstStyle>
            <a:lvl1pPr marL="0" indent="0" latinLnBrk="0">
              <a:buNone/>
              <a:defRPr lang="it-IT" sz="3200">
                <a:solidFill>
                  <a:schemeClr val="tx1"/>
                </a:solidFill>
                <a:latin typeface="+mj-lt"/>
              </a:defRPr>
            </a:lvl1pPr>
            <a:lvl2pPr marL="457200" indent="0" latinLnBrk="0">
              <a:buNone/>
              <a:defRPr lang="it-IT" sz="1800">
                <a:solidFill>
                  <a:schemeClr val="tx1">
                    <a:tint val="75000"/>
                  </a:schemeClr>
                </a:solidFill>
              </a:defRPr>
            </a:lvl2pPr>
            <a:lvl3pPr marL="914400" indent="0" latinLnBrk="0">
              <a:buNone/>
              <a:defRPr lang="it-IT" sz="1600">
                <a:solidFill>
                  <a:schemeClr val="tx1">
                    <a:tint val="75000"/>
                  </a:schemeClr>
                </a:solidFill>
              </a:defRPr>
            </a:lvl3pPr>
            <a:lvl4pPr marL="1371600" indent="0" latinLnBrk="0">
              <a:buNone/>
              <a:defRPr lang="it-IT" sz="1400">
                <a:solidFill>
                  <a:schemeClr val="tx1">
                    <a:tint val="75000"/>
                  </a:schemeClr>
                </a:solidFill>
              </a:defRPr>
            </a:lvl4pPr>
            <a:lvl5pPr marL="1828800" indent="0" latinLnBrk="0">
              <a:buNone/>
              <a:defRPr lang="it-IT" sz="1400">
                <a:solidFill>
                  <a:schemeClr val="tx1">
                    <a:tint val="75000"/>
                  </a:schemeClr>
                </a:solidFill>
              </a:defRPr>
            </a:lvl5pPr>
            <a:lvl6pPr marL="2286000" indent="0" latinLnBrk="0">
              <a:buNone/>
              <a:defRPr lang="it-IT" sz="1400">
                <a:solidFill>
                  <a:schemeClr val="tx1">
                    <a:tint val="75000"/>
                  </a:schemeClr>
                </a:solidFill>
              </a:defRPr>
            </a:lvl6pPr>
            <a:lvl7pPr marL="2743200" indent="0" latinLnBrk="0">
              <a:buNone/>
              <a:defRPr lang="it-IT" sz="1400">
                <a:solidFill>
                  <a:schemeClr val="tx1">
                    <a:tint val="75000"/>
                  </a:schemeClr>
                </a:solidFill>
              </a:defRPr>
            </a:lvl7pPr>
            <a:lvl8pPr marL="3200400" indent="0" latinLnBrk="0">
              <a:buNone/>
              <a:defRPr lang="it-IT" sz="1400">
                <a:solidFill>
                  <a:schemeClr val="tx1">
                    <a:tint val="75000"/>
                  </a:schemeClr>
                </a:solidFill>
              </a:defRPr>
            </a:lvl8pPr>
            <a:lvl9pPr marL="3657600" indent="0" latinLnBrk="0">
              <a:buNone/>
              <a:defRPr lang="it-IT" sz="1400">
                <a:solidFill>
                  <a:schemeClr val="tx1">
                    <a:tint val="75000"/>
                  </a:schemeClr>
                </a:solidFill>
              </a:defRPr>
            </a:lvl9pPr>
          </a:lstStyle>
          <a:p>
            <a:pPr lvl="0"/>
            <a:r>
              <a:rPr lang="it-IT" dirty="0"/>
              <a:t>Fare clic per modificare gli stili del testo dello schema</a:t>
            </a:r>
          </a:p>
        </p:txBody>
      </p:sp>
      <p:sp>
        <p:nvSpPr>
          <p:cNvPr id="4" name="Segnaposto data 3"/>
          <p:cNvSpPr>
            <a:spLocks noGrp="1"/>
          </p:cNvSpPr>
          <p:nvPr>
            <p:ph type="dt" sz="half" idx="10"/>
          </p:nvPr>
        </p:nvSpPr>
        <p:spPr/>
        <p:txBody>
          <a:bodyPr/>
          <a:lstStyle>
            <a:lvl1pPr>
              <a:defRPr/>
            </a:lvl1pPr>
          </a:lstStyle>
          <a:p>
            <a:fld id="{3CF4B667-C9B5-4E00-8FE0-4EAB25874871}"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4FAB73BC-B049-4115-A692-8D63A059BFB8}" type="slidenum">
              <a:pPr/>
              <a:t>‹N›</a:t>
            </a:fld>
            <a:endParaRPr lang="it-IT"/>
          </a:p>
        </p:txBody>
      </p:sp>
    </p:spTree>
    <p:extLst>
      <p:ext uri="{BB962C8B-B14F-4D97-AF65-F5344CB8AC3E}">
        <p14:creationId xmlns:p14="http://schemas.microsoft.com/office/powerpoint/2010/main" val="1925868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
        <p:nvSpPr>
          <p:cNvPr id="3" name="Segnaposto contenuto 2"/>
          <p:cNvSpPr>
            <a:spLocks noGrp="1"/>
          </p:cNvSpPr>
          <p:nvPr>
            <p:ph sz="half" idx="1"/>
          </p:nvPr>
        </p:nvSpPr>
        <p:spPr>
          <a:xfrm>
            <a:off x="676656" y="1998134"/>
            <a:ext cx="4663440" cy="3767328"/>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p:cNvSpPr>
            <a:spLocks noGrp="1"/>
          </p:cNvSpPr>
          <p:nvPr>
            <p:ph sz="half" idx="2"/>
          </p:nvPr>
        </p:nvSpPr>
        <p:spPr>
          <a:xfrm>
            <a:off x="6011330" y="1998134"/>
            <a:ext cx="4663440" cy="3767328"/>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data 4"/>
          <p:cNvSpPr>
            <a:spLocks noGrp="1"/>
          </p:cNvSpPr>
          <p:nvPr>
            <p:ph type="dt" sz="half" idx="10"/>
          </p:nvPr>
        </p:nvSpPr>
        <p:spPr/>
        <p:txBody>
          <a:bodyPr/>
          <a:lstStyle>
            <a:lvl1pPr>
              <a:defRPr/>
            </a:lvl1pPr>
          </a:lstStyle>
          <a:p>
            <a:fld id="{1519EA5E-334E-4EC5-941A-F5A674ABAC06}" type="datetime1">
              <a:rPr lang="it-IT" smtClean="0"/>
              <a:pPr/>
              <a:t>22/09/20</a:t>
            </a:fld>
            <a:endParaRPr lang="it-IT" dirty="0"/>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40771932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p:txBody>
          <a:bodyPr/>
          <a:lstStyle/>
          <a:p>
            <a:r>
              <a:rPr lang="it-IT" dirty="0"/>
              <a:t>Fare clic per modificare lo stile del titolo</a:t>
            </a:r>
          </a:p>
        </p:txBody>
      </p:sp>
      <p:sp>
        <p:nvSpPr>
          <p:cNvPr id="3" name="Segnaposto testo 2"/>
          <p:cNvSpPr>
            <a:spLocks noGrp="1"/>
          </p:cNvSpPr>
          <p:nvPr>
            <p:ph type="body" idx="1"/>
          </p:nvPr>
        </p:nvSpPr>
        <p:spPr>
          <a:xfrm>
            <a:off x="676656" y="2040467"/>
            <a:ext cx="4663440" cy="723400"/>
          </a:xfrm>
        </p:spPr>
        <p:txBody>
          <a:bodyPr anchor="ctr">
            <a:normAutofit/>
          </a:bodyPr>
          <a:lstStyle>
            <a:lvl1pPr marL="0" indent="0" latinLnBrk="0">
              <a:buNone/>
              <a:defRPr lang="it-IT" sz="2000" b="0" cap="all" baseline="0">
                <a:solidFill>
                  <a:schemeClr val="tx1">
                    <a:lumMod val="85000"/>
                    <a:lumOff val="15000"/>
                  </a:schemeClr>
                </a:solidFill>
                <a:latin typeface="+mj-lt"/>
              </a:defRPr>
            </a:lvl1pPr>
            <a:lvl2pPr marL="457200" indent="0" latinLnBrk="0">
              <a:buNone/>
              <a:defRPr lang="it-IT" sz="2000" b="1"/>
            </a:lvl2pPr>
            <a:lvl3pPr marL="914400" indent="0" latinLnBrk="0">
              <a:buNone/>
              <a:defRPr lang="it-IT" sz="1800" b="1"/>
            </a:lvl3pPr>
            <a:lvl4pPr marL="1371600" indent="0" latinLnBrk="0">
              <a:buNone/>
              <a:defRPr lang="it-IT" sz="1600" b="1"/>
            </a:lvl4pPr>
            <a:lvl5pPr marL="1828800" indent="0" latinLnBrk="0">
              <a:buNone/>
              <a:defRPr lang="it-IT" sz="1600" b="1"/>
            </a:lvl5pPr>
            <a:lvl6pPr marL="2286000" indent="0" latinLnBrk="0">
              <a:buNone/>
              <a:defRPr lang="it-IT" sz="1600" b="1"/>
            </a:lvl6pPr>
            <a:lvl7pPr marL="2743200" indent="0" latinLnBrk="0">
              <a:buNone/>
              <a:defRPr lang="it-IT" sz="1600" b="1"/>
            </a:lvl7pPr>
            <a:lvl8pPr marL="3200400" indent="0" latinLnBrk="0">
              <a:buNone/>
              <a:defRPr lang="it-IT" sz="1600" b="1"/>
            </a:lvl8pPr>
            <a:lvl9pPr marL="3657600" indent="0" latinLnBrk="0">
              <a:buNone/>
              <a:defRPr lang="it-IT" sz="1600" b="1"/>
            </a:lvl9pPr>
          </a:lstStyle>
          <a:p>
            <a:pPr lvl="0"/>
            <a:r>
              <a:rPr lang="it-IT" dirty="0"/>
              <a:t>Fare clic per modificare gli stili del testo dello schema</a:t>
            </a:r>
          </a:p>
        </p:txBody>
      </p:sp>
      <p:sp>
        <p:nvSpPr>
          <p:cNvPr id="4" name="Segnaposto contenuto 3"/>
          <p:cNvSpPr>
            <a:spLocks noGrp="1"/>
          </p:cNvSpPr>
          <p:nvPr>
            <p:ph sz="half" idx="2"/>
          </p:nvPr>
        </p:nvSpPr>
        <p:spPr>
          <a:xfrm>
            <a:off x="676656" y="2753084"/>
            <a:ext cx="4663440" cy="3200400"/>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p:cNvSpPr>
            <a:spLocks noGrp="1"/>
          </p:cNvSpPr>
          <p:nvPr>
            <p:ph type="body" sz="quarter" idx="3"/>
          </p:nvPr>
        </p:nvSpPr>
        <p:spPr>
          <a:xfrm>
            <a:off x="6007608" y="2038435"/>
            <a:ext cx="4663440" cy="722376"/>
          </a:xfrm>
        </p:spPr>
        <p:txBody>
          <a:bodyPr anchor="ctr">
            <a:normAutofit/>
          </a:bodyPr>
          <a:lstStyle>
            <a:lvl1pPr marL="0" indent="0" latinLnBrk="0">
              <a:buNone/>
              <a:defRPr lang="it-IT" sz="2000" b="0" cap="all" baseline="0">
                <a:solidFill>
                  <a:schemeClr val="tx1">
                    <a:lumMod val="85000"/>
                    <a:lumOff val="15000"/>
                  </a:schemeClr>
                </a:solidFill>
                <a:latin typeface="+mj-lt"/>
              </a:defRPr>
            </a:lvl1pPr>
            <a:lvl2pPr marL="457200" indent="0" latinLnBrk="0">
              <a:buNone/>
              <a:defRPr lang="it-IT" sz="2000" b="1"/>
            </a:lvl2pPr>
            <a:lvl3pPr marL="914400" indent="0" latinLnBrk="0">
              <a:buNone/>
              <a:defRPr lang="it-IT" sz="1800" b="1"/>
            </a:lvl3pPr>
            <a:lvl4pPr marL="1371600" indent="0" latinLnBrk="0">
              <a:buNone/>
              <a:defRPr lang="it-IT" sz="1600" b="1"/>
            </a:lvl4pPr>
            <a:lvl5pPr marL="1828800" indent="0" latinLnBrk="0">
              <a:buNone/>
              <a:defRPr lang="it-IT" sz="1600" b="1"/>
            </a:lvl5pPr>
            <a:lvl6pPr marL="2286000" indent="0" latinLnBrk="0">
              <a:buNone/>
              <a:defRPr lang="it-IT" sz="1600" b="1"/>
            </a:lvl6pPr>
            <a:lvl7pPr marL="2743200" indent="0" latinLnBrk="0">
              <a:buNone/>
              <a:defRPr lang="it-IT" sz="1600" b="1"/>
            </a:lvl7pPr>
            <a:lvl8pPr marL="3200400" indent="0" latinLnBrk="0">
              <a:buNone/>
              <a:defRPr lang="it-IT" sz="1600" b="1"/>
            </a:lvl8pPr>
            <a:lvl9pPr marL="3657600" indent="0" latinLnBrk="0">
              <a:buNone/>
              <a:defRPr lang="it-IT" sz="1600" b="1"/>
            </a:lvl9pPr>
          </a:lstStyle>
          <a:p>
            <a:pPr lvl="0"/>
            <a:r>
              <a:rPr lang="it-IT" dirty="0"/>
              <a:t>Fare clic per modificare gli stili del testo dello schema</a:t>
            </a:r>
          </a:p>
        </p:txBody>
      </p:sp>
      <p:sp>
        <p:nvSpPr>
          <p:cNvPr id="6" name="Segnaposto contenuto 5"/>
          <p:cNvSpPr>
            <a:spLocks noGrp="1"/>
          </p:cNvSpPr>
          <p:nvPr>
            <p:ph sz="quarter" idx="4"/>
          </p:nvPr>
        </p:nvSpPr>
        <p:spPr>
          <a:xfrm>
            <a:off x="6007608" y="2750990"/>
            <a:ext cx="4663440" cy="3200400"/>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p:cNvSpPr>
            <a:spLocks noGrp="1"/>
          </p:cNvSpPr>
          <p:nvPr>
            <p:ph type="dt" sz="half" idx="10"/>
          </p:nvPr>
        </p:nvSpPr>
        <p:spPr/>
        <p:txBody>
          <a:bodyPr/>
          <a:lstStyle>
            <a:lvl1pPr>
              <a:defRPr/>
            </a:lvl1pPr>
          </a:lstStyle>
          <a:p>
            <a:fld id="{2F477F6B-F1B5-499A-B75B-949D9E172AB4}" type="datetime1">
              <a:rPr lang="it-IT" smtClean="0"/>
              <a:pPr/>
              <a:t>22/09/20</a:t>
            </a:fld>
            <a:endParaRPr lang="it-IT" dirty="0"/>
          </a:p>
        </p:txBody>
      </p:sp>
      <p:sp>
        <p:nvSpPr>
          <p:cNvPr id="8" name="Segnaposto piè di pagina 7"/>
          <p:cNvSpPr>
            <a:spLocks noGrp="1"/>
          </p:cNvSpPr>
          <p:nvPr>
            <p:ph type="ftr" sz="quarter" idx="11"/>
          </p:nvPr>
        </p:nvSpPr>
        <p:spPr/>
        <p:txBody>
          <a:bodyPr/>
          <a:lstStyle/>
          <a:p>
            <a:endParaRPr lang="it-IT"/>
          </a:p>
        </p:txBody>
      </p:sp>
      <p:sp>
        <p:nvSpPr>
          <p:cNvPr id="9" name="Segnaposto numero diapositiva 8"/>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18264307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it-IT" dirty="0"/>
              <a:t>Fare clic per modificare lo stile del titolo</a:t>
            </a:r>
          </a:p>
        </p:txBody>
      </p:sp>
      <p:sp>
        <p:nvSpPr>
          <p:cNvPr id="3" name="Segnaposto data 2"/>
          <p:cNvSpPr>
            <a:spLocks noGrp="1"/>
          </p:cNvSpPr>
          <p:nvPr>
            <p:ph type="dt" sz="half" idx="10"/>
          </p:nvPr>
        </p:nvSpPr>
        <p:spPr/>
        <p:txBody>
          <a:bodyPr/>
          <a:lstStyle>
            <a:lvl1pPr>
              <a:defRPr/>
            </a:lvl1pPr>
          </a:lstStyle>
          <a:p>
            <a:fld id="{6733C806-2AFD-4421-A531-00F3049D1275}" type="datetime1">
              <a:rPr lang="it-IT" smtClean="0"/>
              <a:pPr/>
              <a:t>22/09/20</a:t>
            </a:fld>
            <a:endParaRPr lang="it-IT" dirty="0"/>
          </a:p>
        </p:txBody>
      </p:sp>
      <p:sp>
        <p:nvSpPr>
          <p:cNvPr id="4" name="Segnaposto piè di pagina 3"/>
          <p:cNvSpPr>
            <a:spLocks noGrp="1"/>
          </p:cNvSpPr>
          <p:nvPr>
            <p:ph type="ftr" sz="quarter" idx="11"/>
          </p:nvPr>
        </p:nvSpPr>
        <p:spPr/>
        <p:txBody>
          <a:bodyPr/>
          <a:lstStyle/>
          <a:p>
            <a:endParaRPr lang="it-IT"/>
          </a:p>
        </p:txBody>
      </p:sp>
      <p:sp>
        <p:nvSpPr>
          <p:cNvPr id="5" name="Segnaposto numero diapositiva 4"/>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24310324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
        <p:nvSpPr>
          <p:cNvPr id="3" name="Segnaposto contenuto 2"/>
          <p:cNvSpPr>
            <a:spLocks noGrp="1"/>
          </p:cNvSpPr>
          <p:nvPr>
            <p:ph sz="half" idx="1"/>
          </p:nvPr>
        </p:nvSpPr>
        <p:spPr>
          <a:xfrm>
            <a:off x="676656" y="1998134"/>
            <a:ext cx="4663440" cy="3767328"/>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contenuto 3"/>
          <p:cNvSpPr>
            <a:spLocks noGrp="1"/>
          </p:cNvSpPr>
          <p:nvPr>
            <p:ph sz="half" idx="2"/>
          </p:nvPr>
        </p:nvSpPr>
        <p:spPr>
          <a:xfrm>
            <a:off x="6011330" y="1998134"/>
            <a:ext cx="4663440" cy="3767328"/>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data 4"/>
          <p:cNvSpPr>
            <a:spLocks noGrp="1"/>
          </p:cNvSpPr>
          <p:nvPr>
            <p:ph type="dt" sz="half" idx="10"/>
          </p:nvPr>
        </p:nvSpPr>
        <p:spPr/>
        <p:txBody>
          <a:bodyPr/>
          <a:lstStyle>
            <a:lvl1pPr>
              <a:defRPr/>
            </a:lvl1pPr>
          </a:lstStyle>
          <a:p>
            <a:fld id="{EB2DC9E0-28A0-4432-B2FC-ED1C5C2309FE}" type="datetime1">
              <a:rPr lang="it-IT" smtClean="0"/>
              <a:pPr/>
              <a:t>22/09/20</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p>
            <a:fld id="{4FAB73BC-B049-4115-A692-8D63A059BFB8}" type="slidenum">
              <a:rPr lang="it-IT" smtClean="0"/>
              <a:t>‹N›</a:t>
            </a:fld>
            <a:endParaRPr lang="it-IT" dirty="0"/>
          </a:p>
        </p:txBody>
      </p:sp>
    </p:spTree>
    <p:extLst>
      <p:ext uri="{BB962C8B-B14F-4D97-AF65-F5344CB8AC3E}">
        <p14:creationId xmlns:p14="http://schemas.microsoft.com/office/powerpoint/2010/main" val="203720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lvl1pPr>
              <a:defRPr/>
            </a:lvl1pPr>
          </a:lstStyle>
          <a:p>
            <a:fld id="{A4D3D100-7A2A-47D3-9799-E50CDEB8FD91}" type="datetime1">
              <a:rPr lang="it-IT" smtClean="0"/>
              <a:pPr/>
              <a:t>22/09/20</a:t>
            </a:fld>
            <a:endParaRPr lang="it-IT" dirty="0"/>
          </a:p>
        </p:txBody>
      </p:sp>
      <p:sp>
        <p:nvSpPr>
          <p:cNvPr id="3" name="Segnaposto piè di pagina 2"/>
          <p:cNvSpPr>
            <a:spLocks noGrp="1"/>
          </p:cNvSpPr>
          <p:nvPr>
            <p:ph type="ftr" sz="quarter" idx="11"/>
          </p:nvPr>
        </p:nvSpPr>
        <p:spPr/>
        <p:txBody>
          <a:bodyPr/>
          <a:lstStyle/>
          <a:p>
            <a:endParaRPr lang="it-IT"/>
          </a:p>
        </p:txBody>
      </p:sp>
      <p:sp>
        <p:nvSpPr>
          <p:cNvPr id="4" name="Segnaposto numero diapositiva 3"/>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32528605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Rettangolo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9" name="Titolo 8"/>
          <p:cNvSpPr>
            <a:spLocks noGrp="1"/>
          </p:cNvSpPr>
          <p:nvPr>
            <p:ph type="title"/>
          </p:nvPr>
        </p:nvSpPr>
        <p:spPr>
          <a:xfrm>
            <a:off x="8261404" y="542282"/>
            <a:ext cx="3383280" cy="1920240"/>
          </a:xfrm>
        </p:spPr>
        <p:txBody>
          <a:bodyPr anchor="b">
            <a:noAutofit/>
          </a:bodyPr>
          <a:lstStyle>
            <a:lvl1pPr latinLnBrk="0">
              <a:lnSpc>
                <a:spcPct val="85000"/>
              </a:lnSpc>
              <a:defRPr lang="it-IT" sz="4000">
                <a:solidFill>
                  <a:srgbClr val="FFFFFF"/>
                </a:solidFill>
              </a:defRPr>
            </a:lvl1pPr>
          </a:lstStyle>
          <a:p>
            <a:r>
              <a:rPr lang="it-IT" dirty="0"/>
              <a:t>Fare clic per modificare lo stile del titolo</a:t>
            </a:r>
          </a:p>
        </p:txBody>
      </p:sp>
      <p:sp>
        <p:nvSpPr>
          <p:cNvPr id="3" name="Segnaposto contenuto 2"/>
          <p:cNvSpPr>
            <a:spLocks noGrp="1"/>
          </p:cNvSpPr>
          <p:nvPr>
            <p:ph idx="1"/>
          </p:nvPr>
        </p:nvSpPr>
        <p:spPr>
          <a:xfrm>
            <a:off x="762000" y="762000"/>
            <a:ext cx="6096000" cy="4572000"/>
          </a:xfrm>
        </p:spPr>
        <p:txBody>
          <a:bodyPr/>
          <a:lstStyle>
            <a:lvl1pPr latinLnBrk="0">
              <a:defRPr lang="it-IT" sz="3200"/>
            </a:lvl1pPr>
            <a:lvl2pPr latinLnBrk="0">
              <a:defRPr lang="it-IT" sz="2800"/>
            </a:lvl2pPr>
            <a:lvl3pPr latinLnBrk="0">
              <a:defRPr lang="it-IT" sz="2400"/>
            </a:lvl3pPr>
            <a:lvl4pPr latinLnBrk="0">
              <a:defRPr lang="it-IT" sz="2000"/>
            </a:lvl4pPr>
            <a:lvl5pPr latinLnBrk="0">
              <a:defRPr lang="it-IT" sz="2000"/>
            </a:lvl5pPr>
            <a:lvl6pPr latinLnBrk="0">
              <a:defRPr lang="it-IT" sz="2000"/>
            </a:lvl6pPr>
            <a:lvl7pPr latinLnBrk="0">
              <a:defRPr lang="it-IT" sz="2000"/>
            </a:lvl7pPr>
            <a:lvl8pPr latinLnBrk="0">
              <a:defRPr lang="it-IT" sz="2000"/>
            </a:lvl8pPr>
            <a:lvl9pPr latinLnBrk="0">
              <a:defRPr lang="it-IT"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lang="it-IT" sz="1800">
                <a:solidFill>
                  <a:srgbClr val="262626"/>
                </a:solidFill>
              </a:defRPr>
            </a:lvl1pPr>
            <a:lvl2pPr marL="457200" indent="0" latinLnBrk="0">
              <a:buNone/>
              <a:defRPr lang="it-IT" sz="1200"/>
            </a:lvl2pPr>
            <a:lvl3pPr marL="914400" indent="0" latinLnBrk="0">
              <a:buNone/>
              <a:defRPr lang="it-IT" sz="1000"/>
            </a:lvl3pPr>
            <a:lvl4pPr marL="1371600" indent="0" latinLnBrk="0">
              <a:buNone/>
              <a:defRPr lang="it-IT" sz="900"/>
            </a:lvl4pPr>
            <a:lvl5pPr marL="1828800" indent="0" latinLnBrk="0">
              <a:buNone/>
              <a:defRPr lang="it-IT" sz="900"/>
            </a:lvl5pPr>
            <a:lvl6pPr marL="2286000" indent="0" latinLnBrk="0">
              <a:buNone/>
              <a:defRPr lang="it-IT" sz="900"/>
            </a:lvl6pPr>
            <a:lvl7pPr marL="2743200" indent="0" latinLnBrk="0">
              <a:buNone/>
              <a:defRPr lang="it-IT" sz="900"/>
            </a:lvl7pPr>
            <a:lvl8pPr marL="3200400" indent="0" latinLnBrk="0">
              <a:buNone/>
              <a:defRPr lang="it-IT" sz="900"/>
            </a:lvl8pPr>
            <a:lvl9pPr marL="3657600" indent="0" latinLnBrk="0">
              <a:buNone/>
              <a:defRPr lang="it-IT" sz="900"/>
            </a:lvl9pPr>
          </a:lstStyle>
          <a:p>
            <a:pPr marL="0" marR="0" lvl="0" indent="0" algn="l" defTabSz="914400" eaLnBrk="1" fontAlgn="auto" latinLnBrk="0" hangingPunct="1">
              <a:lnSpc>
                <a:spcPct val="100000"/>
              </a:lnSpc>
              <a:spcBef>
                <a:spcPts val="1400"/>
              </a:spcBef>
              <a:spcAft>
                <a:spcPts val="0"/>
              </a:spcAft>
              <a:buClrTx/>
              <a:buSzTx/>
              <a:buFontTx/>
              <a:buNone/>
              <a:tabLst/>
              <a:defRPr lang="it-IT"/>
            </a:pPr>
            <a:r>
              <a:rPr lang="it-IT" dirty="0"/>
              <a:t>Fare clic per modificare gli stili del testo dello schema</a:t>
            </a:r>
          </a:p>
        </p:txBody>
      </p:sp>
      <p:sp>
        <p:nvSpPr>
          <p:cNvPr id="5" name="Segnaposto data 4"/>
          <p:cNvSpPr>
            <a:spLocks noGrp="1"/>
          </p:cNvSpPr>
          <p:nvPr>
            <p:ph type="dt" sz="half" idx="10"/>
          </p:nvPr>
        </p:nvSpPr>
        <p:spPr/>
        <p:txBody>
          <a:bodyPr/>
          <a:lstStyle>
            <a:lvl1pPr>
              <a:defRPr/>
            </a:lvl1pPr>
          </a:lstStyle>
          <a:p>
            <a:fld id="{8430099D-2184-490F-BD6A-43F0908326FC}" type="datetime1">
              <a:rPr lang="it-IT" smtClean="0"/>
              <a:pPr/>
              <a:t>22/09/20</a:t>
            </a:fld>
            <a:endParaRPr lang="it-IT" dirty="0"/>
          </a:p>
        </p:txBody>
      </p:sp>
      <p:sp>
        <p:nvSpPr>
          <p:cNvPr id="6" name="Segnaposto piè di pagina 5"/>
          <p:cNvSpPr>
            <a:spLocks noGrp="1"/>
          </p:cNvSpPr>
          <p:nvPr>
            <p:ph type="ftr" sz="quarter" idx="11"/>
          </p:nvPr>
        </p:nvSpPr>
        <p:spPr/>
        <p:txBody>
          <a:bodyPr/>
          <a:lstStyle/>
          <a:p>
            <a:endParaRPr lang="it-IT"/>
          </a:p>
        </p:txBody>
      </p:sp>
      <p:sp>
        <p:nvSpPr>
          <p:cNvPr id="7" name="Segnaposto numero diapositiva 6"/>
          <p:cNvSpPr>
            <a:spLocks noGrp="1"/>
          </p:cNvSpPr>
          <p:nvPr>
            <p:ph type="sldNum" sz="quarter" idx="12"/>
          </p:nvPr>
        </p:nvSpPr>
        <p:spPr/>
        <p:txBody>
          <a:bodyPr/>
          <a:lstStyle>
            <a:lvl1pPr latinLnBrk="0">
              <a:defRPr lang="it-IT">
                <a:solidFill>
                  <a:srgbClr val="FFFFFF">
                    <a:alpha val="20000"/>
                  </a:srgbClr>
                </a:solidFill>
              </a:defRPr>
            </a:lvl1pPr>
          </a:lstStyle>
          <a:p>
            <a:fld id="{4FAB73BC-B049-4115-A692-8D63A059BFB8}" type="slidenum">
              <a:pPr/>
              <a:t>‹N›</a:t>
            </a:fld>
            <a:endParaRPr lang="it-IT"/>
          </a:p>
        </p:txBody>
      </p:sp>
    </p:spTree>
    <p:extLst>
      <p:ext uri="{BB962C8B-B14F-4D97-AF65-F5344CB8AC3E}">
        <p14:creationId xmlns:p14="http://schemas.microsoft.com/office/powerpoint/2010/main" val="4146713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solidFill>
          <a:schemeClr val="accent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649224" y="5418667"/>
            <a:ext cx="10780776" cy="613283"/>
          </a:xfrm>
        </p:spPr>
        <p:txBody>
          <a:bodyPr anchor="b">
            <a:normAutofit/>
          </a:bodyPr>
          <a:lstStyle>
            <a:lvl1pPr latinLnBrk="0">
              <a:defRPr lang="it-IT" sz="3200" b="0">
                <a:solidFill>
                  <a:srgbClr val="FFFFFF"/>
                </a:solidFill>
              </a:defRPr>
            </a:lvl1pPr>
          </a:lstStyle>
          <a:p>
            <a:r>
              <a:rPr lang="it-IT"/>
              <a:t>Fare clic per modificare lo stile del titolo</a:t>
            </a:r>
          </a:p>
        </p:txBody>
      </p:sp>
      <p:sp>
        <p:nvSpPr>
          <p:cNvPr id="3" name="Segnaposto immagine 2"/>
          <p:cNvSpPr>
            <a:spLocks noGrp="1" noChangeAspect="1"/>
          </p:cNvSpPr>
          <p:nvPr>
            <p:ph type="pic" idx="1"/>
          </p:nvPr>
        </p:nvSpPr>
        <p:spPr>
          <a:xfrm>
            <a:off x="0" y="0"/>
            <a:ext cx="12192000" cy="5330952"/>
          </a:xfrm>
          <a:blipFill>
            <a:blip r:embed="rId2"/>
            <a:stretch>
              <a:fillRect/>
            </a:stretch>
          </a:blipFill>
        </p:spPr>
        <p:txBody>
          <a:bodyPr anchor="t"/>
          <a:lstStyle>
            <a:lvl1pPr marL="0" indent="0" algn="ctr" latinLnBrk="0">
              <a:spcBef>
                <a:spcPts val="800"/>
              </a:spcBef>
              <a:buNone/>
              <a:defRPr lang="it-IT" sz="3200">
                <a:solidFill>
                  <a:schemeClr val="tx1">
                    <a:lumMod val="75000"/>
                    <a:lumOff val="25000"/>
                  </a:schemeClr>
                </a:solidFill>
              </a:defRPr>
            </a:lvl1pPr>
            <a:lvl2pPr marL="457200" indent="0" latinLnBrk="0">
              <a:buNone/>
              <a:defRPr lang="it-IT" sz="2800"/>
            </a:lvl2pPr>
            <a:lvl3pPr marL="914400" indent="0" latinLnBrk="0">
              <a:buNone/>
              <a:defRPr lang="it-IT" sz="2400"/>
            </a:lvl3pPr>
            <a:lvl4pPr marL="1371600" indent="0" latinLnBrk="0">
              <a:buNone/>
              <a:defRPr lang="it-IT" sz="2000"/>
            </a:lvl4pPr>
            <a:lvl5pPr marL="1828800" indent="0" latinLnBrk="0">
              <a:buNone/>
              <a:defRPr lang="it-IT" sz="2000"/>
            </a:lvl5pPr>
            <a:lvl6pPr marL="2286000" indent="0" latinLnBrk="0">
              <a:buNone/>
              <a:defRPr lang="it-IT" sz="2000"/>
            </a:lvl6pPr>
            <a:lvl7pPr marL="2743200" indent="0" latinLnBrk="0">
              <a:buNone/>
              <a:defRPr lang="it-IT" sz="2000"/>
            </a:lvl7pPr>
            <a:lvl8pPr marL="3200400" indent="0" latinLnBrk="0">
              <a:buNone/>
              <a:defRPr lang="it-IT" sz="2000"/>
            </a:lvl8pPr>
            <a:lvl9pPr marL="3657600" indent="0" latinLnBrk="0">
              <a:buNone/>
              <a:defRPr lang="it-IT" sz="2000"/>
            </a:lvl9pPr>
          </a:lstStyle>
          <a:p>
            <a:r>
              <a:rPr lang="it-IT"/>
              <a:t>Fare clic sull'icona per inserire un'immagine</a:t>
            </a:r>
          </a:p>
        </p:txBody>
      </p:sp>
      <p:sp>
        <p:nvSpPr>
          <p:cNvPr id="4" name="Segnaposto testo 3"/>
          <p:cNvSpPr>
            <a:spLocks noGrp="1"/>
          </p:cNvSpPr>
          <p:nvPr>
            <p:ph type="body" sz="half" idx="2"/>
          </p:nvPr>
        </p:nvSpPr>
        <p:spPr>
          <a:xfrm>
            <a:off x="676656" y="5909735"/>
            <a:ext cx="9229344" cy="533400"/>
          </a:xfrm>
        </p:spPr>
        <p:txBody>
          <a:bodyPr>
            <a:normAutofit/>
          </a:bodyPr>
          <a:lstStyle>
            <a:lvl1pPr marL="0" indent="0" latinLnBrk="0">
              <a:lnSpc>
                <a:spcPct val="90000"/>
              </a:lnSpc>
              <a:buNone/>
              <a:defRPr lang="it-IT" sz="1400">
                <a:solidFill>
                  <a:srgbClr val="262626"/>
                </a:solidFill>
              </a:defRPr>
            </a:lvl1pPr>
            <a:lvl2pPr marL="457200" indent="0" latinLnBrk="0">
              <a:buNone/>
              <a:defRPr lang="it-IT" sz="1200"/>
            </a:lvl2pPr>
            <a:lvl3pPr marL="914400" indent="0" latinLnBrk="0">
              <a:buNone/>
              <a:defRPr lang="it-IT" sz="1000"/>
            </a:lvl3pPr>
            <a:lvl4pPr marL="1371600" indent="0" latinLnBrk="0">
              <a:buNone/>
              <a:defRPr lang="it-IT" sz="900"/>
            </a:lvl4pPr>
            <a:lvl5pPr marL="1828800" indent="0" latinLnBrk="0">
              <a:buNone/>
              <a:defRPr lang="it-IT" sz="900"/>
            </a:lvl5pPr>
            <a:lvl6pPr marL="2286000" indent="0" latinLnBrk="0">
              <a:buNone/>
              <a:defRPr lang="it-IT" sz="900"/>
            </a:lvl6pPr>
            <a:lvl7pPr marL="2743200" indent="0" latinLnBrk="0">
              <a:buNone/>
              <a:defRPr lang="it-IT" sz="900"/>
            </a:lvl7pPr>
            <a:lvl8pPr marL="3200400" indent="0" latinLnBrk="0">
              <a:buNone/>
              <a:defRPr lang="it-IT" sz="900"/>
            </a:lvl8pPr>
            <a:lvl9pPr marL="3657600" indent="0" latinLnBrk="0">
              <a:buNone/>
              <a:defRPr lang="it-IT" sz="900"/>
            </a:lvl9pPr>
          </a:lstStyle>
          <a:p>
            <a:pPr lvl="0"/>
            <a:r>
              <a:rPr lang="it-IT"/>
              <a:t>Fare clic per modificare gli stili del testo dello schema</a:t>
            </a:r>
          </a:p>
        </p:txBody>
      </p:sp>
      <p:sp>
        <p:nvSpPr>
          <p:cNvPr id="12" name="Segnaposto data 11"/>
          <p:cNvSpPr>
            <a:spLocks noGrp="1"/>
          </p:cNvSpPr>
          <p:nvPr>
            <p:ph type="dt" sz="half" idx="10"/>
          </p:nvPr>
        </p:nvSpPr>
        <p:spPr/>
        <p:txBody>
          <a:bodyPr/>
          <a:lstStyle>
            <a:lvl1pPr latinLnBrk="0">
              <a:defRPr lang="it-IT">
                <a:solidFill>
                  <a:srgbClr val="FFFFFF">
                    <a:alpha val="80000"/>
                  </a:srgbClr>
                </a:solidFill>
              </a:defRPr>
            </a:lvl1pPr>
          </a:lstStyle>
          <a:p>
            <a:fld id="{15857F5D-92A6-4539-8709-8D38C71CDE1F}" type="datetime1">
              <a:rPr lang="it-IT" smtClean="0"/>
              <a:pPr/>
              <a:t>22/09/20</a:t>
            </a:fld>
            <a:endParaRPr lang="it-IT" dirty="0"/>
          </a:p>
        </p:txBody>
      </p:sp>
      <p:sp>
        <p:nvSpPr>
          <p:cNvPr id="13" name="Segnaposto piè di pagina 12"/>
          <p:cNvSpPr>
            <a:spLocks noGrp="1"/>
          </p:cNvSpPr>
          <p:nvPr>
            <p:ph type="ftr" sz="quarter" idx="11"/>
          </p:nvPr>
        </p:nvSpPr>
        <p:spPr/>
        <p:txBody>
          <a:bodyPr/>
          <a:lstStyle>
            <a:lvl1pPr latinLnBrk="0">
              <a:defRPr lang="it-IT">
                <a:solidFill>
                  <a:srgbClr val="FFFFFF">
                    <a:alpha val="80000"/>
                  </a:srgbClr>
                </a:solidFill>
              </a:defRPr>
            </a:lvl1pPr>
          </a:lstStyle>
          <a:p>
            <a:endParaRPr lang="it-IT" dirty="0"/>
          </a:p>
        </p:txBody>
      </p:sp>
      <p:sp>
        <p:nvSpPr>
          <p:cNvPr id="14" name="Segnaposto numero diapositiva 13"/>
          <p:cNvSpPr>
            <a:spLocks noGrp="1"/>
          </p:cNvSpPr>
          <p:nvPr>
            <p:ph type="sldNum" sz="quarter" idx="12"/>
          </p:nvPr>
        </p:nvSpPr>
        <p:spPr/>
        <p:txBody>
          <a:bodyPr/>
          <a:lstStyle>
            <a:lvl1pPr latinLnBrk="0">
              <a:defRPr lang="it-IT">
                <a:solidFill>
                  <a:srgbClr val="FFFFFF">
                    <a:alpha val="25000"/>
                  </a:srgbClr>
                </a:solidFill>
              </a:defRPr>
            </a:lvl1pPr>
          </a:lstStyle>
          <a:p>
            <a:fld id="{4FAB73BC-B049-4115-A692-8D63A059BFB8}" type="slidenum">
              <a:pPr/>
              <a:t>‹N›</a:t>
            </a:fld>
            <a:endParaRPr lang="it-IT"/>
          </a:p>
        </p:txBody>
      </p:sp>
    </p:spTree>
    <p:extLst>
      <p:ext uri="{BB962C8B-B14F-4D97-AF65-F5344CB8AC3E}">
        <p14:creationId xmlns:p14="http://schemas.microsoft.com/office/powerpoint/2010/main" val="16623493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Fare clic per modificare lo stile del titolo</a:t>
            </a:r>
          </a:p>
        </p:txBody>
      </p:sp>
      <p:sp>
        <p:nvSpPr>
          <p:cNvPr id="3" name="Segnaposto testo verticale 2"/>
          <p:cNvSpPr>
            <a:spLocks noGrp="1"/>
          </p:cNvSpPr>
          <p:nvPr>
            <p:ph type="body" orient="vert" idx="1"/>
          </p:nvPr>
        </p:nvSpPr>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ED3B1F58-61CC-44CC-98AF-5B7ED4BA4C53}"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2504041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8743950" y="695325"/>
            <a:ext cx="2628900" cy="4800600"/>
          </a:xfrm>
        </p:spPr>
        <p:txBody>
          <a:bodyPr vert="eaVert"/>
          <a:lstStyle/>
          <a:p>
            <a:r>
              <a:rPr lang="it-IT" dirty="0"/>
              <a:t>Fare clic per modificare lo stile del titolo</a:t>
            </a:r>
          </a:p>
        </p:txBody>
      </p:sp>
      <p:sp>
        <p:nvSpPr>
          <p:cNvPr id="3" name="Segnaposto testo verticale 2"/>
          <p:cNvSpPr>
            <a:spLocks noGrp="1"/>
          </p:cNvSpPr>
          <p:nvPr>
            <p:ph type="body" orient="vert" idx="1"/>
          </p:nvPr>
        </p:nvSpPr>
        <p:spPr>
          <a:xfrm>
            <a:off x="771525" y="714375"/>
            <a:ext cx="7734300" cy="5400675"/>
          </a:xfrm>
        </p:spPr>
        <p:txBody>
          <a:bodyPr vert="eaVert"/>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10"/>
          </p:nvPr>
        </p:nvSpPr>
        <p:spPr/>
        <p:txBody>
          <a:bodyPr/>
          <a:lstStyle>
            <a:lvl1pPr>
              <a:defRPr/>
            </a:lvl1pPr>
          </a:lstStyle>
          <a:p>
            <a:fld id="{5E5C469A-4F80-4718-8DED-941C3817B2F3}" type="datetime1">
              <a:rPr lang="it-IT" smtClean="0"/>
              <a:pPr/>
              <a:t>22/09/20</a:t>
            </a:fld>
            <a:endParaRPr lang="it-IT" dirty="0"/>
          </a:p>
        </p:txBody>
      </p:sp>
      <p:sp>
        <p:nvSpPr>
          <p:cNvPr id="5" name="Segnaposto piè di pagina 4"/>
          <p:cNvSpPr>
            <a:spLocks noGrp="1"/>
          </p:cNvSpPr>
          <p:nvPr>
            <p:ph type="ftr" sz="quarter" idx="11"/>
          </p:nvPr>
        </p:nvSpPr>
        <p:spPr/>
        <p:txBody>
          <a:bodyPr/>
          <a:lstStyle/>
          <a:p>
            <a:endParaRPr lang="it-IT"/>
          </a:p>
        </p:txBody>
      </p:sp>
      <p:sp>
        <p:nvSpPr>
          <p:cNvPr id="6" name="Segnaposto numero diapositiva 5"/>
          <p:cNvSpPr>
            <a:spLocks noGrp="1"/>
          </p:cNvSpPr>
          <p:nvPr>
            <p:ph type="sldNum" sz="quarter" idx="12"/>
          </p:nvPr>
        </p:nvSpPr>
        <p:spPr/>
        <p:txBody>
          <a:bodyPr/>
          <a:lstStyle/>
          <a:p>
            <a:fld id="{4FAB73BC-B049-4115-A692-8D63A059BFB8}" type="slidenum">
              <a:t>‹N›</a:t>
            </a:fld>
            <a:endParaRPr lang="it-IT"/>
          </a:p>
        </p:txBody>
      </p:sp>
    </p:spTree>
    <p:extLst>
      <p:ext uri="{BB962C8B-B14F-4D97-AF65-F5344CB8AC3E}">
        <p14:creationId xmlns:p14="http://schemas.microsoft.com/office/powerpoint/2010/main" val="36859814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10" name="Titolo 9"/>
          <p:cNvSpPr>
            <a:spLocks noGrp="1"/>
          </p:cNvSpPr>
          <p:nvPr>
            <p:ph type="title"/>
          </p:nvPr>
        </p:nvSpPr>
        <p:spPr/>
        <p:txBody>
          <a:bodyPr/>
          <a:lstStyle/>
          <a:p>
            <a:r>
              <a:rPr lang="it-IT" dirty="0"/>
              <a:t>Fare clic per modificare lo stile del titolo</a:t>
            </a:r>
          </a:p>
        </p:txBody>
      </p:sp>
      <p:sp>
        <p:nvSpPr>
          <p:cNvPr id="3" name="Segnaposto testo 2"/>
          <p:cNvSpPr>
            <a:spLocks noGrp="1"/>
          </p:cNvSpPr>
          <p:nvPr>
            <p:ph type="body" idx="1"/>
          </p:nvPr>
        </p:nvSpPr>
        <p:spPr>
          <a:xfrm>
            <a:off x="676656" y="2040467"/>
            <a:ext cx="4663440" cy="723400"/>
          </a:xfrm>
        </p:spPr>
        <p:txBody>
          <a:bodyPr anchor="ctr">
            <a:normAutofit/>
          </a:bodyPr>
          <a:lstStyle>
            <a:lvl1pPr marL="0" indent="0" latinLnBrk="0">
              <a:buNone/>
              <a:defRPr lang="it-IT" sz="2200" b="0" cap="all" baseline="0">
                <a:solidFill>
                  <a:schemeClr val="tx1">
                    <a:lumMod val="85000"/>
                    <a:lumOff val="15000"/>
                  </a:schemeClr>
                </a:solidFill>
                <a:latin typeface="+mj-lt"/>
              </a:defRPr>
            </a:lvl1pPr>
            <a:lvl2pPr marL="457200" indent="0" latinLnBrk="0">
              <a:buNone/>
              <a:defRPr lang="it-IT" sz="2000" b="1"/>
            </a:lvl2pPr>
            <a:lvl3pPr marL="914400" indent="0" latinLnBrk="0">
              <a:buNone/>
              <a:defRPr lang="it-IT" sz="1800" b="1"/>
            </a:lvl3pPr>
            <a:lvl4pPr marL="1371600" indent="0" latinLnBrk="0">
              <a:buNone/>
              <a:defRPr lang="it-IT" sz="1600" b="1"/>
            </a:lvl4pPr>
            <a:lvl5pPr marL="1828800" indent="0" latinLnBrk="0">
              <a:buNone/>
              <a:defRPr lang="it-IT" sz="1600" b="1"/>
            </a:lvl5pPr>
            <a:lvl6pPr marL="2286000" indent="0" latinLnBrk="0">
              <a:buNone/>
              <a:defRPr lang="it-IT" sz="1600" b="1"/>
            </a:lvl6pPr>
            <a:lvl7pPr marL="2743200" indent="0" latinLnBrk="0">
              <a:buNone/>
              <a:defRPr lang="it-IT" sz="1600" b="1"/>
            </a:lvl7pPr>
            <a:lvl8pPr marL="3200400" indent="0" latinLnBrk="0">
              <a:buNone/>
              <a:defRPr lang="it-IT" sz="1600" b="1"/>
            </a:lvl8pPr>
            <a:lvl9pPr marL="3657600" indent="0" latinLnBrk="0">
              <a:buNone/>
              <a:defRPr lang="it-IT" sz="1600" b="1"/>
            </a:lvl9pPr>
          </a:lstStyle>
          <a:p>
            <a:pPr lvl="0"/>
            <a:r>
              <a:rPr lang="it-IT" dirty="0"/>
              <a:t>Fare clic per modificare gli stili del testo dello schema</a:t>
            </a:r>
          </a:p>
        </p:txBody>
      </p:sp>
      <p:sp>
        <p:nvSpPr>
          <p:cNvPr id="4" name="Segnaposto contenuto 3"/>
          <p:cNvSpPr>
            <a:spLocks noGrp="1"/>
          </p:cNvSpPr>
          <p:nvPr>
            <p:ph sz="half" idx="2"/>
          </p:nvPr>
        </p:nvSpPr>
        <p:spPr>
          <a:xfrm>
            <a:off x="676656" y="2753084"/>
            <a:ext cx="4663440" cy="3200400"/>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5" name="Segnaposto testo 4"/>
          <p:cNvSpPr>
            <a:spLocks noGrp="1"/>
          </p:cNvSpPr>
          <p:nvPr>
            <p:ph type="body" sz="quarter" idx="3"/>
          </p:nvPr>
        </p:nvSpPr>
        <p:spPr>
          <a:xfrm>
            <a:off x="6007608" y="2038435"/>
            <a:ext cx="4663440" cy="722376"/>
          </a:xfrm>
        </p:spPr>
        <p:txBody>
          <a:bodyPr anchor="ctr">
            <a:normAutofit/>
          </a:bodyPr>
          <a:lstStyle>
            <a:lvl1pPr marL="0" indent="0" latinLnBrk="0">
              <a:buNone/>
              <a:defRPr lang="it-IT" sz="2200" b="0" cap="all" baseline="0">
                <a:solidFill>
                  <a:schemeClr val="tx1">
                    <a:lumMod val="85000"/>
                    <a:lumOff val="15000"/>
                  </a:schemeClr>
                </a:solidFill>
                <a:latin typeface="+mj-lt"/>
              </a:defRPr>
            </a:lvl1pPr>
            <a:lvl2pPr marL="457200" indent="0" latinLnBrk="0">
              <a:buNone/>
              <a:defRPr lang="it-IT" sz="2000" b="1"/>
            </a:lvl2pPr>
            <a:lvl3pPr marL="914400" indent="0" latinLnBrk="0">
              <a:buNone/>
              <a:defRPr lang="it-IT" sz="1800" b="1"/>
            </a:lvl3pPr>
            <a:lvl4pPr marL="1371600" indent="0" latinLnBrk="0">
              <a:buNone/>
              <a:defRPr lang="it-IT" sz="1600" b="1"/>
            </a:lvl4pPr>
            <a:lvl5pPr marL="1828800" indent="0" latinLnBrk="0">
              <a:buNone/>
              <a:defRPr lang="it-IT" sz="1600" b="1"/>
            </a:lvl5pPr>
            <a:lvl6pPr marL="2286000" indent="0" latinLnBrk="0">
              <a:buNone/>
              <a:defRPr lang="it-IT" sz="1600" b="1"/>
            </a:lvl6pPr>
            <a:lvl7pPr marL="2743200" indent="0" latinLnBrk="0">
              <a:buNone/>
              <a:defRPr lang="it-IT" sz="1600" b="1"/>
            </a:lvl7pPr>
            <a:lvl8pPr marL="3200400" indent="0" latinLnBrk="0">
              <a:buNone/>
              <a:defRPr lang="it-IT" sz="1600" b="1"/>
            </a:lvl8pPr>
            <a:lvl9pPr marL="3657600" indent="0" latinLnBrk="0">
              <a:buNone/>
              <a:defRPr lang="it-IT" sz="1600" b="1"/>
            </a:lvl9pPr>
          </a:lstStyle>
          <a:p>
            <a:pPr lvl="0"/>
            <a:r>
              <a:rPr lang="it-IT" dirty="0"/>
              <a:t>Fare clic per modificare gli stili del testo dello schema</a:t>
            </a:r>
          </a:p>
        </p:txBody>
      </p:sp>
      <p:sp>
        <p:nvSpPr>
          <p:cNvPr id="6" name="Segnaposto contenuto 5"/>
          <p:cNvSpPr>
            <a:spLocks noGrp="1"/>
          </p:cNvSpPr>
          <p:nvPr>
            <p:ph sz="quarter" idx="4"/>
          </p:nvPr>
        </p:nvSpPr>
        <p:spPr>
          <a:xfrm>
            <a:off x="6007608" y="2750990"/>
            <a:ext cx="4663440" cy="3200400"/>
          </a:xfrm>
        </p:spPr>
        <p:txBody>
          <a:bodyPr/>
          <a:lstStyle>
            <a:lvl1pPr latinLnBrk="0">
              <a:defRPr lang="it-IT" sz="2400"/>
            </a:lvl1pPr>
            <a:lvl2pPr latinLnBrk="0">
              <a:defRPr lang="it-IT" sz="2000"/>
            </a:lvl2pPr>
            <a:lvl3pPr latinLnBrk="0">
              <a:defRPr lang="it-IT" sz="1800"/>
            </a:lvl3pPr>
            <a:lvl4pPr latinLnBrk="0">
              <a:defRPr lang="it-IT" sz="1600"/>
            </a:lvl4pPr>
            <a:lvl5pPr latinLnBrk="0">
              <a:defRPr lang="it-IT" sz="1600"/>
            </a:lvl5pPr>
            <a:lvl6pPr latinLnBrk="0">
              <a:defRPr lang="it-IT" sz="1600"/>
            </a:lvl6pPr>
            <a:lvl7pPr latinLnBrk="0">
              <a:defRPr lang="it-IT" sz="1600"/>
            </a:lvl7pPr>
            <a:lvl8pPr latinLnBrk="0">
              <a:defRPr lang="it-IT" sz="1600"/>
            </a:lvl8pPr>
            <a:lvl9pPr latinLnBrk="0">
              <a:defRPr lang="it-IT" sz="16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7" name="Segnaposto data 6"/>
          <p:cNvSpPr>
            <a:spLocks noGrp="1"/>
          </p:cNvSpPr>
          <p:nvPr>
            <p:ph type="dt" sz="half" idx="10"/>
          </p:nvPr>
        </p:nvSpPr>
        <p:spPr/>
        <p:txBody>
          <a:bodyPr/>
          <a:lstStyle>
            <a:lvl1pPr>
              <a:defRPr/>
            </a:lvl1pPr>
          </a:lstStyle>
          <a:p>
            <a:fld id="{66E54724-69FB-4236-9313-6B905FE9B288}" type="datetime1">
              <a:rPr lang="it-IT" smtClean="0"/>
              <a:pPr/>
              <a:t>22/09/20</a:t>
            </a:fld>
            <a:endParaRPr lang="it-IT" dirty="0"/>
          </a:p>
        </p:txBody>
      </p:sp>
      <p:sp>
        <p:nvSpPr>
          <p:cNvPr id="8" name="Segnaposto piè di pagina 7"/>
          <p:cNvSpPr>
            <a:spLocks noGrp="1"/>
          </p:cNvSpPr>
          <p:nvPr>
            <p:ph type="ftr" sz="quarter" idx="11"/>
          </p:nvPr>
        </p:nvSpPr>
        <p:spPr/>
        <p:txBody>
          <a:bodyPr/>
          <a:lstStyle/>
          <a:p>
            <a:endParaRPr lang="it-IT" dirty="0"/>
          </a:p>
        </p:txBody>
      </p:sp>
      <p:sp>
        <p:nvSpPr>
          <p:cNvPr id="9" name="Segnaposto numero diapositiva 8"/>
          <p:cNvSpPr>
            <a:spLocks noGrp="1"/>
          </p:cNvSpPr>
          <p:nvPr>
            <p:ph type="sldNum" sz="quarter" idx="12"/>
          </p:nvPr>
        </p:nvSpPr>
        <p:spPr/>
        <p:txBody>
          <a:bodyPr/>
          <a:lstStyle/>
          <a:p>
            <a:fld id="{4FAB73BC-B049-4115-A692-8D63A059BFB8}" type="slidenum">
              <a:rPr lang="it-IT" smtClean="0"/>
              <a:t>‹N›</a:t>
            </a:fld>
            <a:endParaRPr lang="it-IT" dirty="0"/>
          </a:p>
        </p:txBody>
      </p:sp>
    </p:spTree>
    <p:extLst>
      <p:ext uri="{BB962C8B-B14F-4D97-AF65-F5344CB8AC3E}">
        <p14:creationId xmlns:p14="http://schemas.microsoft.com/office/powerpoint/2010/main" val="2661530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6" name="Titolo 5"/>
          <p:cNvSpPr>
            <a:spLocks noGrp="1"/>
          </p:cNvSpPr>
          <p:nvPr>
            <p:ph type="title"/>
          </p:nvPr>
        </p:nvSpPr>
        <p:spPr/>
        <p:txBody>
          <a:bodyPr/>
          <a:lstStyle/>
          <a:p>
            <a:r>
              <a:rPr lang="it-IT" dirty="0"/>
              <a:t>Fare clic per modificare lo stile del titolo</a:t>
            </a:r>
          </a:p>
        </p:txBody>
      </p:sp>
      <p:sp>
        <p:nvSpPr>
          <p:cNvPr id="3" name="Segnaposto data 2"/>
          <p:cNvSpPr>
            <a:spLocks noGrp="1"/>
          </p:cNvSpPr>
          <p:nvPr>
            <p:ph type="dt" sz="half" idx="10"/>
          </p:nvPr>
        </p:nvSpPr>
        <p:spPr/>
        <p:txBody>
          <a:bodyPr/>
          <a:lstStyle>
            <a:lvl1pPr>
              <a:defRPr/>
            </a:lvl1pPr>
          </a:lstStyle>
          <a:p>
            <a:fld id="{0C3B55D4-3A68-4E7D-A0BB-C2D471AC9386}" type="datetime1">
              <a:rPr lang="it-IT" smtClean="0"/>
              <a:pPr/>
              <a:t>22/09/20</a:t>
            </a:fld>
            <a:endParaRPr lang="it-IT" dirty="0"/>
          </a:p>
        </p:txBody>
      </p:sp>
      <p:sp>
        <p:nvSpPr>
          <p:cNvPr id="4" name="Segnaposto piè di pagina 3"/>
          <p:cNvSpPr>
            <a:spLocks noGrp="1"/>
          </p:cNvSpPr>
          <p:nvPr>
            <p:ph type="ftr" sz="quarter" idx="11"/>
          </p:nvPr>
        </p:nvSpPr>
        <p:spPr/>
        <p:txBody>
          <a:bodyPr/>
          <a:lstStyle/>
          <a:p>
            <a:endParaRPr lang="it-IT" dirty="0"/>
          </a:p>
        </p:txBody>
      </p:sp>
      <p:sp>
        <p:nvSpPr>
          <p:cNvPr id="5" name="Segnaposto numero diapositiva 4"/>
          <p:cNvSpPr>
            <a:spLocks noGrp="1"/>
          </p:cNvSpPr>
          <p:nvPr>
            <p:ph type="sldNum" sz="quarter" idx="12"/>
          </p:nvPr>
        </p:nvSpPr>
        <p:spPr/>
        <p:txBody>
          <a:bodyPr/>
          <a:lstStyle/>
          <a:p>
            <a:fld id="{4FAB73BC-B049-4115-A692-8D63A059BFB8}" type="slidenum">
              <a:rPr lang="it-IT" smtClean="0"/>
              <a:t>‹N›</a:t>
            </a:fld>
            <a:endParaRPr lang="it-IT" dirty="0"/>
          </a:p>
        </p:txBody>
      </p:sp>
    </p:spTree>
    <p:extLst>
      <p:ext uri="{BB962C8B-B14F-4D97-AF65-F5344CB8AC3E}">
        <p14:creationId xmlns:p14="http://schemas.microsoft.com/office/powerpoint/2010/main" val="3472905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a:lstStyle>
            <a:lvl1pPr>
              <a:defRPr/>
            </a:lvl1pPr>
          </a:lstStyle>
          <a:p>
            <a:fld id="{AEE65106-4431-4EC6-9184-AF718CDBC708}" type="datetime1">
              <a:rPr lang="it-IT" smtClean="0"/>
              <a:pPr/>
              <a:t>22/09/20</a:t>
            </a:fld>
            <a:endParaRPr lang="it-IT" dirty="0"/>
          </a:p>
        </p:txBody>
      </p:sp>
      <p:sp>
        <p:nvSpPr>
          <p:cNvPr id="3" name="Segnaposto piè di pagina 2"/>
          <p:cNvSpPr>
            <a:spLocks noGrp="1"/>
          </p:cNvSpPr>
          <p:nvPr>
            <p:ph type="ftr" sz="quarter" idx="11"/>
          </p:nvPr>
        </p:nvSpPr>
        <p:spPr/>
        <p:txBody>
          <a:bodyPr/>
          <a:lstStyle/>
          <a:p>
            <a:endParaRPr lang="it-IT" dirty="0"/>
          </a:p>
        </p:txBody>
      </p:sp>
      <p:sp>
        <p:nvSpPr>
          <p:cNvPr id="4" name="Segnaposto numero diapositiva 3"/>
          <p:cNvSpPr>
            <a:spLocks noGrp="1"/>
          </p:cNvSpPr>
          <p:nvPr>
            <p:ph type="sldNum" sz="quarter" idx="12"/>
          </p:nvPr>
        </p:nvSpPr>
        <p:spPr/>
        <p:txBody>
          <a:bodyPr/>
          <a:lstStyle/>
          <a:p>
            <a:fld id="{4FAB73BC-B049-4115-A692-8D63A059BFB8}" type="slidenum">
              <a:rPr lang="it-IT" smtClean="0"/>
              <a:t>‹N›</a:t>
            </a:fld>
            <a:endParaRPr lang="it-IT" dirty="0"/>
          </a:p>
        </p:txBody>
      </p:sp>
    </p:spTree>
    <p:extLst>
      <p:ext uri="{BB962C8B-B14F-4D97-AF65-F5344CB8AC3E}">
        <p14:creationId xmlns:p14="http://schemas.microsoft.com/office/powerpoint/2010/main" val="1620497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Rettangolo 1"/>
          <p:cNvSpPr/>
          <p:nvPr/>
        </p:nvSpPr>
        <p:spPr>
          <a:xfrm>
            <a:off x="7620000" y="0"/>
            <a:ext cx="457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it-IT" dirty="0"/>
          </a:p>
        </p:txBody>
      </p:sp>
      <p:sp>
        <p:nvSpPr>
          <p:cNvPr id="9" name="Titolo 8"/>
          <p:cNvSpPr>
            <a:spLocks noGrp="1"/>
          </p:cNvSpPr>
          <p:nvPr>
            <p:ph type="title"/>
          </p:nvPr>
        </p:nvSpPr>
        <p:spPr>
          <a:xfrm>
            <a:off x="8261404" y="542282"/>
            <a:ext cx="3383280" cy="1920240"/>
          </a:xfrm>
        </p:spPr>
        <p:txBody>
          <a:bodyPr anchor="b">
            <a:noAutofit/>
          </a:bodyPr>
          <a:lstStyle>
            <a:lvl1pPr latinLnBrk="0">
              <a:lnSpc>
                <a:spcPct val="85000"/>
              </a:lnSpc>
              <a:defRPr lang="it-IT" sz="4000">
                <a:solidFill>
                  <a:srgbClr val="FFFFFF"/>
                </a:solidFill>
              </a:defRPr>
            </a:lvl1pPr>
          </a:lstStyle>
          <a:p>
            <a:r>
              <a:rPr lang="it-IT" dirty="0"/>
              <a:t>Fare clic per modificare lo stile del titolo</a:t>
            </a:r>
          </a:p>
        </p:txBody>
      </p:sp>
      <p:sp>
        <p:nvSpPr>
          <p:cNvPr id="3" name="Segnaposto contenuto 2"/>
          <p:cNvSpPr>
            <a:spLocks noGrp="1"/>
          </p:cNvSpPr>
          <p:nvPr>
            <p:ph idx="1"/>
          </p:nvPr>
        </p:nvSpPr>
        <p:spPr>
          <a:xfrm>
            <a:off x="762000" y="762000"/>
            <a:ext cx="6096000" cy="4572000"/>
          </a:xfrm>
        </p:spPr>
        <p:txBody>
          <a:bodyPr/>
          <a:lstStyle>
            <a:lvl1pPr latinLnBrk="0">
              <a:defRPr lang="it-IT" sz="3200"/>
            </a:lvl1pPr>
            <a:lvl2pPr latinLnBrk="0">
              <a:defRPr lang="it-IT" sz="2800"/>
            </a:lvl2pPr>
            <a:lvl3pPr latinLnBrk="0">
              <a:defRPr lang="it-IT" sz="2400"/>
            </a:lvl3pPr>
            <a:lvl4pPr latinLnBrk="0">
              <a:defRPr lang="it-IT" sz="2000"/>
            </a:lvl4pPr>
            <a:lvl5pPr latinLnBrk="0">
              <a:defRPr lang="it-IT" sz="2000"/>
            </a:lvl5pPr>
            <a:lvl6pPr latinLnBrk="0">
              <a:defRPr lang="it-IT" sz="2000"/>
            </a:lvl6pPr>
            <a:lvl7pPr latinLnBrk="0">
              <a:defRPr lang="it-IT" sz="2000"/>
            </a:lvl7pPr>
            <a:lvl8pPr latinLnBrk="0">
              <a:defRPr lang="it-IT" sz="2000"/>
            </a:lvl8pPr>
            <a:lvl9pPr latinLnBrk="0">
              <a:defRPr lang="it-IT" sz="2000"/>
            </a:lvl9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testo 3"/>
          <p:cNvSpPr>
            <a:spLocks noGrp="1"/>
          </p:cNvSpPr>
          <p:nvPr>
            <p:ph type="body" sz="half" idx="2"/>
          </p:nvPr>
        </p:nvSpPr>
        <p:spPr>
          <a:xfrm>
            <a:off x="8275982" y="2511813"/>
            <a:ext cx="3398520" cy="3126987"/>
          </a:xfrm>
        </p:spPr>
        <p:txBody>
          <a:bodyPr>
            <a:normAutofit/>
          </a:bodyPr>
          <a:lstStyle>
            <a:lvl1pPr marL="0" marR="0" indent="0" algn="l" defTabSz="914400" rtl="0" eaLnBrk="1" fontAlgn="auto" latinLnBrk="0" hangingPunct="1">
              <a:lnSpc>
                <a:spcPct val="100000"/>
              </a:lnSpc>
              <a:spcBef>
                <a:spcPts val="1200"/>
              </a:spcBef>
              <a:spcAft>
                <a:spcPts val="0"/>
              </a:spcAft>
              <a:buClrTx/>
              <a:buSzTx/>
              <a:buFontTx/>
              <a:buNone/>
              <a:tabLst/>
              <a:defRPr lang="it-IT" sz="1800">
                <a:solidFill>
                  <a:srgbClr val="262626"/>
                </a:solidFill>
              </a:defRPr>
            </a:lvl1pPr>
            <a:lvl2pPr marL="457200" indent="0" latinLnBrk="0">
              <a:buNone/>
              <a:defRPr lang="it-IT" sz="1200"/>
            </a:lvl2pPr>
            <a:lvl3pPr marL="914400" indent="0" latinLnBrk="0">
              <a:buNone/>
              <a:defRPr lang="it-IT" sz="1000"/>
            </a:lvl3pPr>
            <a:lvl4pPr marL="1371600" indent="0" latinLnBrk="0">
              <a:buNone/>
              <a:defRPr lang="it-IT" sz="900"/>
            </a:lvl4pPr>
            <a:lvl5pPr marL="1828800" indent="0" latinLnBrk="0">
              <a:buNone/>
              <a:defRPr lang="it-IT" sz="900"/>
            </a:lvl5pPr>
            <a:lvl6pPr marL="2286000" indent="0" latinLnBrk="0">
              <a:buNone/>
              <a:defRPr lang="it-IT" sz="900"/>
            </a:lvl6pPr>
            <a:lvl7pPr marL="2743200" indent="0" latinLnBrk="0">
              <a:buNone/>
              <a:defRPr lang="it-IT" sz="900"/>
            </a:lvl7pPr>
            <a:lvl8pPr marL="3200400" indent="0" latinLnBrk="0">
              <a:buNone/>
              <a:defRPr lang="it-IT" sz="900"/>
            </a:lvl8pPr>
            <a:lvl9pPr marL="3657600" indent="0" latinLnBrk="0">
              <a:buNone/>
              <a:defRPr lang="it-IT" sz="900"/>
            </a:lvl9pPr>
          </a:lstStyle>
          <a:p>
            <a:pPr marL="0" marR="0" lvl="0" indent="0" algn="l" defTabSz="914400" eaLnBrk="1" fontAlgn="auto" latinLnBrk="0" hangingPunct="1">
              <a:lnSpc>
                <a:spcPct val="100000"/>
              </a:lnSpc>
              <a:spcBef>
                <a:spcPts val="1400"/>
              </a:spcBef>
              <a:spcAft>
                <a:spcPts val="0"/>
              </a:spcAft>
              <a:buClrTx/>
              <a:buSzTx/>
              <a:buFontTx/>
              <a:buNone/>
              <a:tabLst/>
              <a:defRPr lang="it-IT"/>
            </a:pPr>
            <a:r>
              <a:rPr lang="it-IT" dirty="0"/>
              <a:t>Fare clic per modificare gli stili del testo dello schema</a:t>
            </a:r>
          </a:p>
        </p:txBody>
      </p:sp>
      <p:sp>
        <p:nvSpPr>
          <p:cNvPr id="5" name="Segnaposto data 4"/>
          <p:cNvSpPr>
            <a:spLocks noGrp="1"/>
          </p:cNvSpPr>
          <p:nvPr>
            <p:ph type="dt" sz="half" idx="10"/>
          </p:nvPr>
        </p:nvSpPr>
        <p:spPr/>
        <p:txBody>
          <a:bodyPr/>
          <a:lstStyle>
            <a:lvl1pPr>
              <a:defRPr/>
            </a:lvl1pPr>
          </a:lstStyle>
          <a:p>
            <a:fld id="{44DEF35E-3F72-42B3-A583-3C756906BEF9}" type="datetime1">
              <a:rPr lang="it-IT" smtClean="0"/>
              <a:pPr/>
              <a:t>22/09/20</a:t>
            </a:fld>
            <a:endParaRPr lang="it-IT" dirty="0"/>
          </a:p>
        </p:txBody>
      </p:sp>
      <p:sp>
        <p:nvSpPr>
          <p:cNvPr id="6" name="Segnaposto piè di pagina 5"/>
          <p:cNvSpPr>
            <a:spLocks noGrp="1"/>
          </p:cNvSpPr>
          <p:nvPr>
            <p:ph type="ftr" sz="quarter" idx="11"/>
          </p:nvPr>
        </p:nvSpPr>
        <p:spPr/>
        <p:txBody>
          <a:bodyPr/>
          <a:lstStyle/>
          <a:p>
            <a:endParaRPr lang="it-IT" dirty="0"/>
          </a:p>
        </p:txBody>
      </p:sp>
      <p:sp>
        <p:nvSpPr>
          <p:cNvPr id="7" name="Segnaposto numero diapositiva 6"/>
          <p:cNvSpPr>
            <a:spLocks noGrp="1"/>
          </p:cNvSpPr>
          <p:nvPr>
            <p:ph type="sldNum" sz="quarter" idx="12"/>
          </p:nvPr>
        </p:nvSpPr>
        <p:spPr/>
        <p:txBody>
          <a:bodyPr/>
          <a:lstStyle>
            <a:lvl1pPr latinLnBrk="0">
              <a:defRPr lang="it-IT">
                <a:solidFill>
                  <a:srgbClr val="FFFFFF">
                    <a:alpha val="20000"/>
                  </a:srgbClr>
                </a:solidFill>
              </a:defRPr>
            </a:lvl1pPr>
          </a:lstStyle>
          <a:p>
            <a:fld id="{4FAB73BC-B049-4115-A692-8D63A059BFB8}" type="slidenum">
              <a:rPr lang="it-IT" smtClean="0"/>
              <a:pPr/>
              <a:t>‹N›</a:t>
            </a:fld>
            <a:endParaRPr lang="it-IT" dirty="0"/>
          </a:p>
        </p:txBody>
      </p:sp>
    </p:spTree>
    <p:extLst>
      <p:ext uri="{BB962C8B-B14F-4D97-AF65-F5344CB8AC3E}">
        <p14:creationId xmlns:p14="http://schemas.microsoft.com/office/powerpoint/2010/main" val="3465103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bg>
      <p:bgPr>
        <a:solidFill>
          <a:schemeClr val="accent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649224" y="5418667"/>
            <a:ext cx="10780776" cy="613283"/>
          </a:xfrm>
        </p:spPr>
        <p:txBody>
          <a:bodyPr anchor="b">
            <a:normAutofit/>
          </a:bodyPr>
          <a:lstStyle>
            <a:lvl1pPr latinLnBrk="0">
              <a:defRPr lang="it-IT" sz="3200" b="0">
                <a:solidFill>
                  <a:srgbClr val="FFFFFF"/>
                </a:solidFill>
              </a:defRPr>
            </a:lvl1pPr>
          </a:lstStyle>
          <a:p>
            <a:r>
              <a:rPr lang="it-IT" dirty="0"/>
              <a:t>Fare clic per modificare lo stile del titolo</a:t>
            </a:r>
          </a:p>
        </p:txBody>
      </p:sp>
      <p:sp>
        <p:nvSpPr>
          <p:cNvPr id="3" name="Segnaposto immagine 2"/>
          <p:cNvSpPr>
            <a:spLocks noGrp="1" noChangeAspect="1"/>
          </p:cNvSpPr>
          <p:nvPr>
            <p:ph type="pic" idx="1"/>
          </p:nvPr>
        </p:nvSpPr>
        <p:spPr>
          <a:xfrm>
            <a:off x="0" y="0"/>
            <a:ext cx="12192000" cy="5330952"/>
          </a:xfrm>
          <a:solidFill>
            <a:schemeClr val="accent1">
              <a:lumMod val="20000"/>
              <a:lumOff val="80000"/>
            </a:schemeClr>
          </a:solidFill>
        </p:spPr>
        <p:txBody>
          <a:bodyPr anchor="t"/>
          <a:lstStyle>
            <a:lvl1pPr marL="0" indent="0" algn="ctr" latinLnBrk="0">
              <a:spcBef>
                <a:spcPts val="800"/>
              </a:spcBef>
              <a:buNone/>
              <a:defRPr lang="it-IT" sz="3200">
                <a:solidFill>
                  <a:schemeClr val="tx1">
                    <a:lumMod val="75000"/>
                    <a:lumOff val="25000"/>
                  </a:schemeClr>
                </a:solidFill>
              </a:defRPr>
            </a:lvl1pPr>
            <a:lvl2pPr marL="457200" indent="0" latinLnBrk="0">
              <a:buNone/>
              <a:defRPr lang="it-IT" sz="2800"/>
            </a:lvl2pPr>
            <a:lvl3pPr marL="914400" indent="0" latinLnBrk="0">
              <a:buNone/>
              <a:defRPr lang="it-IT" sz="2400"/>
            </a:lvl3pPr>
            <a:lvl4pPr marL="1371600" indent="0" latinLnBrk="0">
              <a:buNone/>
              <a:defRPr lang="it-IT" sz="2000"/>
            </a:lvl4pPr>
            <a:lvl5pPr marL="1828800" indent="0" latinLnBrk="0">
              <a:buNone/>
              <a:defRPr lang="it-IT" sz="2000"/>
            </a:lvl5pPr>
            <a:lvl6pPr marL="2286000" indent="0" latinLnBrk="0">
              <a:buNone/>
              <a:defRPr lang="it-IT" sz="2000"/>
            </a:lvl6pPr>
            <a:lvl7pPr marL="2743200" indent="0" latinLnBrk="0">
              <a:buNone/>
              <a:defRPr lang="it-IT" sz="2000"/>
            </a:lvl7pPr>
            <a:lvl8pPr marL="3200400" indent="0" latinLnBrk="0">
              <a:buNone/>
              <a:defRPr lang="it-IT" sz="2000"/>
            </a:lvl8pPr>
            <a:lvl9pPr marL="3657600" indent="0" latinLnBrk="0">
              <a:buNone/>
              <a:defRPr lang="it-IT" sz="2000"/>
            </a:lvl9pPr>
          </a:lstStyle>
          <a:p>
            <a:r>
              <a:rPr lang="it-IT" dirty="0"/>
              <a:t>Fare clic sull'icona per inserire un'immagine</a:t>
            </a:r>
          </a:p>
        </p:txBody>
      </p:sp>
      <p:sp>
        <p:nvSpPr>
          <p:cNvPr id="4" name="Segnaposto testo 3"/>
          <p:cNvSpPr>
            <a:spLocks noGrp="1"/>
          </p:cNvSpPr>
          <p:nvPr>
            <p:ph type="body" sz="half" idx="2"/>
          </p:nvPr>
        </p:nvSpPr>
        <p:spPr>
          <a:xfrm>
            <a:off x="676656" y="5909735"/>
            <a:ext cx="9229344" cy="533400"/>
          </a:xfrm>
        </p:spPr>
        <p:txBody>
          <a:bodyPr>
            <a:normAutofit/>
          </a:bodyPr>
          <a:lstStyle>
            <a:lvl1pPr marL="0" indent="0" latinLnBrk="0">
              <a:lnSpc>
                <a:spcPct val="90000"/>
              </a:lnSpc>
              <a:buNone/>
              <a:defRPr lang="it-IT" sz="1400">
                <a:solidFill>
                  <a:srgbClr val="262626"/>
                </a:solidFill>
              </a:defRPr>
            </a:lvl1pPr>
            <a:lvl2pPr marL="457200" indent="0" latinLnBrk="0">
              <a:buNone/>
              <a:defRPr lang="it-IT" sz="1200"/>
            </a:lvl2pPr>
            <a:lvl3pPr marL="914400" indent="0" latinLnBrk="0">
              <a:buNone/>
              <a:defRPr lang="it-IT" sz="1000"/>
            </a:lvl3pPr>
            <a:lvl4pPr marL="1371600" indent="0" latinLnBrk="0">
              <a:buNone/>
              <a:defRPr lang="it-IT" sz="900"/>
            </a:lvl4pPr>
            <a:lvl5pPr marL="1828800" indent="0" latinLnBrk="0">
              <a:buNone/>
              <a:defRPr lang="it-IT" sz="900"/>
            </a:lvl5pPr>
            <a:lvl6pPr marL="2286000" indent="0" latinLnBrk="0">
              <a:buNone/>
              <a:defRPr lang="it-IT" sz="900"/>
            </a:lvl6pPr>
            <a:lvl7pPr marL="2743200" indent="0" latinLnBrk="0">
              <a:buNone/>
              <a:defRPr lang="it-IT" sz="900"/>
            </a:lvl7pPr>
            <a:lvl8pPr marL="3200400" indent="0" latinLnBrk="0">
              <a:buNone/>
              <a:defRPr lang="it-IT" sz="900"/>
            </a:lvl8pPr>
            <a:lvl9pPr marL="3657600" indent="0" latinLnBrk="0">
              <a:buNone/>
              <a:defRPr lang="it-IT" sz="900"/>
            </a:lvl9pPr>
          </a:lstStyle>
          <a:p>
            <a:pPr lvl="0"/>
            <a:r>
              <a:rPr lang="it-IT" dirty="0"/>
              <a:t>Fare clic per modificare gli stili del testo dello schema</a:t>
            </a:r>
          </a:p>
        </p:txBody>
      </p:sp>
      <p:sp>
        <p:nvSpPr>
          <p:cNvPr id="12" name="Segnaposto data 11"/>
          <p:cNvSpPr>
            <a:spLocks noGrp="1"/>
          </p:cNvSpPr>
          <p:nvPr>
            <p:ph type="dt" sz="half" idx="10"/>
          </p:nvPr>
        </p:nvSpPr>
        <p:spPr/>
        <p:txBody>
          <a:bodyPr/>
          <a:lstStyle>
            <a:lvl1pPr latinLnBrk="0">
              <a:defRPr lang="it-IT">
                <a:solidFill>
                  <a:srgbClr val="FFFFFF">
                    <a:alpha val="80000"/>
                  </a:srgbClr>
                </a:solidFill>
              </a:defRPr>
            </a:lvl1pPr>
          </a:lstStyle>
          <a:p>
            <a:fld id="{5C0A945B-40A3-44CA-8764-597E069B4738}" type="datetime1">
              <a:rPr lang="it-IT" smtClean="0"/>
              <a:pPr/>
              <a:t>22/09/20</a:t>
            </a:fld>
            <a:endParaRPr lang="it-IT" dirty="0"/>
          </a:p>
        </p:txBody>
      </p:sp>
      <p:sp>
        <p:nvSpPr>
          <p:cNvPr id="13" name="Segnaposto piè di pagina 12"/>
          <p:cNvSpPr>
            <a:spLocks noGrp="1"/>
          </p:cNvSpPr>
          <p:nvPr>
            <p:ph type="ftr" sz="quarter" idx="11"/>
          </p:nvPr>
        </p:nvSpPr>
        <p:spPr/>
        <p:txBody>
          <a:bodyPr/>
          <a:lstStyle>
            <a:lvl1pPr latinLnBrk="0">
              <a:defRPr lang="it-IT">
                <a:solidFill>
                  <a:srgbClr val="FFFFFF">
                    <a:alpha val="80000"/>
                  </a:srgbClr>
                </a:solidFill>
              </a:defRPr>
            </a:lvl1pPr>
          </a:lstStyle>
          <a:p>
            <a:endParaRPr lang="it-IT" dirty="0"/>
          </a:p>
        </p:txBody>
      </p:sp>
      <p:sp>
        <p:nvSpPr>
          <p:cNvPr id="14" name="Segnaposto numero diapositiva 13"/>
          <p:cNvSpPr>
            <a:spLocks noGrp="1"/>
          </p:cNvSpPr>
          <p:nvPr>
            <p:ph type="sldNum" sz="quarter" idx="12"/>
          </p:nvPr>
        </p:nvSpPr>
        <p:spPr/>
        <p:txBody>
          <a:bodyPr/>
          <a:lstStyle>
            <a:lvl1pPr latinLnBrk="0">
              <a:defRPr lang="it-IT">
                <a:solidFill>
                  <a:srgbClr val="FFFFFF">
                    <a:alpha val="25000"/>
                  </a:srgbClr>
                </a:solidFill>
              </a:defRPr>
            </a:lvl1pPr>
          </a:lstStyle>
          <a:p>
            <a:fld id="{4FAB73BC-B049-4115-A692-8D63A059BFB8}" type="slidenum">
              <a:rPr lang="it-IT" smtClean="0"/>
              <a:pPr/>
              <a:t>‹N›</a:t>
            </a:fld>
            <a:endParaRPr lang="it-IT" dirty="0"/>
          </a:p>
        </p:txBody>
      </p:sp>
    </p:spTree>
    <p:extLst>
      <p:ext uri="{BB962C8B-B14F-4D97-AF65-F5344CB8AC3E}">
        <p14:creationId xmlns:p14="http://schemas.microsoft.com/office/powerpoint/2010/main" val="35564877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it-IT" dirty="0"/>
              <a:t>Fare clic per modificare lo stile del titolo</a:t>
            </a:r>
          </a:p>
        </p:txBody>
      </p:sp>
      <p:sp>
        <p:nvSpPr>
          <p:cNvPr id="3" name="Segnaposto testo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latinLnBrk="0">
              <a:defRPr lang="it-IT" sz="950">
                <a:solidFill>
                  <a:schemeClr val="tx1">
                    <a:alpha val="80000"/>
                  </a:schemeClr>
                </a:solidFill>
              </a:defRPr>
            </a:lvl1pPr>
          </a:lstStyle>
          <a:p>
            <a:fld id="{EB49EEB2-26F8-4A6B-9516-190C52AC6C86}" type="datetime1">
              <a:rPr lang="it-IT" smtClean="0"/>
              <a:pPr/>
              <a:t>22/09/20</a:t>
            </a:fld>
            <a:endParaRPr lang="it-IT" dirty="0"/>
          </a:p>
        </p:txBody>
      </p:sp>
      <p:sp>
        <p:nvSpPr>
          <p:cNvPr id="5" name="Segnaposto piè di pagina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latinLnBrk="0">
              <a:defRPr lang="it-IT" sz="950" cap="all" baseline="0">
                <a:solidFill>
                  <a:schemeClr val="tx1">
                    <a:alpha val="80000"/>
                  </a:schemeClr>
                </a:solidFill>
              </a:defRPr>
            </a:lvl1pPr>
          </a:lstStyle>
          <a:p>
            <a:endParaRPr lang="it-IT" dirty="0"/>
          </a:p>
        </p:txBody>
      </p:sp>
      <p:sp>
        <p:nvSpPr>
          <p:cNvPr id="6" name="Segnaposto numero diapositiva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latinLnBrk="0">
              <a:defRPr lang="it-IT" sz="10300" b="0">
                <a:ln>
                  <a:noFill/>
                </a:ln>
                <a:solidFill>
                  <a:schemeClr val="accent1">
                    <a:alpha val="25000"/>
                  </a:schemeClr>
                </a:solidFill>
                <a:latin typeface="+mj-lt"/>
              </a:defRPr>
            </a:lvl1pPr>
          </a:lstStyle>
          <a:p>
            <a:fld id="{4FAB73BC-B049-4115-A692-8D63A059BFB8}" type="slidenum">
              <a:rPr lang="it-IT" smtClean="0"/>
              <a:pPr/>
              <a:t>‹N›</a:t>
            </a:fld>
            <a:endParaRPr lang="it-IT" dirty="0"/>
          </a:p>
        </p:txBody>
      </p:sp>
    </p:spTree>
    <p:extLst>
      <p:ext uri="{BB962C8B-B14F-4D97-AF65-F5344CB8AC3E}">
        <p14:creationId xmlns:p14="http://schemas.microsoft.com/office/powerpoint/2010/main" val="494111883"/>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lang="it-IT"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lang="it-IT"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lang="it-IT"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lang="it-IT"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it-IT" dirty="0"/>
              <a:t>Fare clic per modificare lo stile del titolo</a:t>
            </a:r>
          </a:p>
        </p:txBody>
      </p:sp>
      <p:sp>
        <p:nvSpPr>
          <p:cNvPr id="3" name="Segnaposto testo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latinLnBrk="0">
              <a:defRPr lang="it-IT" sz="950">
                <a:solidFill>
                  <a:schemeClr val="tx1">
                    <a:alpha val="80000"/>
                  </a:schemeClr>
                </a:solidFill>
              </a:defRPr>
            </a:lvl1pPr>
          </a:lstStyle>
          <a:p>
            <a:fld id="{6B0DA14A-3B86-4713-B599-0A54CEF7F6F6}" type="datetime1">
              <a:rPr lang="it-IT" smtClean="0"/>
              <a:pPr/>
              <a:t>22/09/20</a:t>
            </a:fld>
            <a:endParaRPr lang="it-IT" dirty="0"/>
          </a:p>
        </p:txBody>
      </p:sp>
      <p:sp>
        <p:nvSpPr>
          <p:cNvPr id="5" name="Segnaposto piè di pagina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latinLnBrk="0">
              <a:defRPr lang="it-IT" sz="950" cap="all" baseline="0">
                <a:solidFill>
                  <a:schemeClr val="tx1">
                    <a:alpha val="80000"/>
                  </a:schemeClr>
                </a:solidFill>
              </a:defRPr>
            </a:lvl1pPr>
          </a:lstStyle>
          <a:p>
            <a:endParaRPr lang="it-IT" dirty="0"/>
          </a:p>
        </p:txBody>
      </p:sp>
      <p:sp>
        <p:nvSpPr>
          <p:cNvPr id="6" name="Segnaposto numero diapositiva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latinLnBrk="0">
              <a:defRPr lang="it-IT" sz="10300" b="0">
                <a:ln>
                  <a:noFill/>
                </a:ln>
                <a:solidFill>
                  <a:schemeClr val="accent1">
                    <a:alpha val="25000"/>
                  </a:schemeClr>
                </a:solidFill>
                <a:latin typeface="+mj-lt"/>
              </a:defRPr>
            </a:lvl1pPr>
          </a:lstStyle>
          <a:p>
            <a:fld id="{4FAB73BC-B049-4115-A692-8D63A059BFB8}" type="slidenum">
              <a:pPr/>
              <a:t>‹N›</a:t>
            </a:fld>
            <a:endParaRPr lang="it-IT"/>
          </a:p>
        </p:txBody>
      </p:sp>
    </p:spTree>
    <p:extLst>
      <p:ext uri="{BB962C8B-B14F-4D97-AF65-F5344CB8AC3E}">
        <p14:creationId xmlns:p14="http://schemas.microsoft.com/office/powerpoint/2010/main" val="3167346854"/>
      </p:ext>
    </p:extLst>
  </p:cSld>
  <p:clrMap bg1="lt1" tx1="dk1" bg2="lt2" tx2="dk2" accent1="accent1" accent2="accent2" accent3="accent3" accent4="accent4" accent5="accent5" accent6="accent6" hlink="hlink" folHlink="folHlink"/>
  <p:sldLayoutIdLst>
    <p:sldLayoutId id="2147483889" r:id="rId1"/>
    <p:sldLayoutId id="2147483890" r:id="rId2"/>
    <p:sldLayoutId id="2147483891" r:id="rId3"/>
    <p:sldLayoutId id="2147483892" r:id="rId4"/>
    <p:sldLayoutId id="2147483893" r:id="rId5"/>
    <p:sldLayoutId id="2147483894" r:id="rId6"/>
    <p:sldLayoutId id="2147483895" r:id="rId7"/>
    <p:sldLayoutId id="2147483896" r:id="rId8"/>
    <p:sldLayoutId id="2147483897" r:id="rId9"/>
    <p:sldLayoutId id="2147483898" r:id="rId10"/>
    <p:sldLayoutId id="214748389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lang="it-IT"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lang="it-IT"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lang="it-IT"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lang="it-IT"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it-IT" dirty="0"/>
              <a:t>Fare clic per modificare lo stile del titolo</a:t>
            </a:r>
          </a:p>
        </p:txBody>
      </p:sp>
      <p:sp>
        <p:nvSpPr>
          <p:cNvPr id="3" name="Segnaposto testo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latinLnBrk="0">
              <a:defRPr lang="it-IT" sz="950">
                <a:solidFill>
                  <a:schemeClr val="tx1">
                    <a:alpha val="80000"/>
                  </a:schemeClr>
                </a:solidFill>
              </a:defRPr>
            </a:lvl1pPr>
          </a:lstStyle>
          <a:p>
            <a:fld id="{E49049CA-6A45-4819-8E26-6408DDE6B292}" type="datetime1">
              <a:rPr lang="it-IT" smtClean="0"/>
              <a:pPr/>
              <a:t>22/09/20</a:t>
            </a:fld>
            <a:endParaRPr lang="it-IT" dirty="0"/>
          </a:p>
        </p:txBody>
      </p:sp>
      <p:sp>
        <p:nvSpPr>
          <p:cNvPr id="5" name="Segnaposto piè di pagina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latinLnBrk="0">
              <a:defRPr lang="it-IT" sz="950" cap="all" baseline="0">
                <a:solidFill>
                  <a:schemeClr val="tx1">
                    <a:alpha val="80000"/>
                  </a:schemeClr>
                </a:solidFill>
              </a:defRPr>
            </a:lvl1pPr>
          </a:lstStyle>
          <a:p>
            <a:endParaRPr lang="it-IT"/>
          </a:p>
        </p:txBody>
      </p:sp>
      <p:sp>
        <p:nvSpPr>
          <p:cNvPr id="6" name="Segnaposto numero diapositiva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latinLnBrk="0">
              <a:defRPr lang="it-IT" sz="10300" b="0">
                <a:ln>
                  <a:noFill/>
                </a:ln>
                <a:solidFill>
                  <a:schemeClr val="accent1">
                    <a:alpha val="25000"/>
                  </a:schemeClr>
                </a:solidFill>
                <a:latin typeface="+mj-lt"/>
              </a:defRPr>
            </a:lvl1pPr>
          </a:lstStyle>
          <a:p>
            <a:fld id="{4FAB73BC-B049-4115-A692-8D63A059BFB8}" type="slidenum">
              <a:pPr/>
              <a:t>‹N›</a:t>
            </a:fld>
            <a:endParaRPr lang="it-IT"/>
          </a:p>
        </p:txBody>
      </p:sp>
    </p:spTree>
    <p:extLst>
      <p:ext uri="{BB962C8B-B14F-4D97-AF65-F5344CB8AC3E}">
        <p14:creationId xmlns:p14="http://schemas.microsoft.com/office/powerpoint/2010/main" val="2108446824"/>
      </p:ext>
    </p:extLst>
  </p:cSld>
  <p:clrMap bg1="lt1" tx1="dk1" bg2="lt2" tx2="dk2" accent1="accent1" accent2="accent2" accent3="accent3" accent4="accent4" accent5="accent5" accent6="accent6" hlink="hlink" folHlink="fol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lang="it-IT"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lang="it-IT"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lang="it-IT"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lang="it-IT"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657224" y="499533"/>
            <a:ext cx="10772775" cy="1658198"/>
          </a:xfrm>
          <a:prstGeom prst="rect">
            <a:avLst/>
          </a:prstGeom>
        </p:spPr>
        <p:txBody>
          <a:bodyPr vert="horz" lIns="91440" tIns="45720" rIns="91440" bIns="45720" rtlCol="0" anchor="ctr">
            <a:normAutofit/>
          </a:bodyPr>
          <a:lstStyle/>
          <a:p>
            <a:r>
              <a:rPr lang="it-IT" dirty="0"/>
              <a:t>Fare clic per modificare lo stile del titolo</a:t>
            </a:r>
          </a:p>
        </p:txBody>
      </p:sp>
      <p:sp>
        <p:nvSpPr>
          <p:cNvPr id="3" name="Segnaposto testo 2"/>
          <p:cNvSpPr>
            <a:spLocks noGrp="1"/>
          </p:cNvSpPr>
          <p:nvPr>
            <p:ph type="body" idx="1"/>
          </p:nvPr>
        </p:nvSpPr>
        <p:spPr>
          <a:xfrm>
            <a:off x="676656" y="2011680"/>
            <a:ext cx="10753725" cy="3766185"/>
          </a:xfrm>
          <a:prstGeom prst="rect">
            <a:avLst/>
          </a:prstGeom>
        </p:spPr>
        <p:txBody>
          <a:bodyPr vert="horz" lIns="91440" tIns="45720" rIns="91440" bIns="45720" rtlCol="0">
            <a:normAutofit/>
          </a:body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4" name="Segnaposto data 3"/>
          <p:cNvSpPr>
            <a:spLocks noGrp="1"/>
          </p:cNvSpPr>
          <p:nvPr>
            <p:ph type="dt" sz="half" idx="2"/>
          </p:nvPr>
        </p:nvSpPr>
        <p:spPr>
          <a:xfrm>
            <a:off x="685800" y="6412447"/>
            <a:ext cx="4114800" cy="228600"/>
          </a:xfrm>
          <a:prstGeom prst="rect">
            <a:avLst/>
          </a:prstGeom>
        </p:spPr>
        <p:txBody>
          <a:bodyPr vert="horz" lIns="91440" tIns="45720" rIns="91440" bIns="45720" rtlCol="0" anchor="ctr"/>
          <a:lstStyle>
            <a:lvl1pPr algn="l" latinLnBrk="0">
              <a:defRPr lang="it-IT" sz="950">
                <a:solidFill>
                  <a:schemeClr val="tx1">
                    <a:alpha val="80000"/>
                  </a:schemeClr>
                </a:solidFill>
              </a:defRPr>
            </a:lvl1pPr>
          </a:lstStyle>
          <a:p>
            <a:fld id="{AD55F3D9-776D-45FF-8A86-543C6C585007}" type="datetime1">
              <a:rPr lang="it-IT" smtClean="0"/>
              <a:pPr/>
              <a:t>22/09/20</a:t>
            </a:fld>
            <a:endParaRPr lang="it-IT" dirty="0"/>
          </a:p>
        </p:txBody>
      </p:sp>
      <p:sp>
        <p:nvSpPr>
          <p:cNvPr id="5" name="Segnaposto piè di pagina 4"/>
          <p:cNvSpPr>
            <a:spLocks noGrp="1"/>
          </p:cNvSpPr>
          <p:nvPr>
            <p:ph type="ftr" sz="quarter" idx="3"/>
          </p:nvPr>
        </p:nvSpPr>
        <p:spPr>
          <a:xfrm>
            <a:off x="685800" y="6554697"/>
            <a:ext cx="5029200" cy="228600"/>
          </a:xfrm>
          <a:prstGeom prst="rect">
            <a:avLst/>
          </a:prstGeom>
        </p:spPr>
        <p:txBody>
          <a:bodyPr vert="horz" lIns="91440" tIns="45720" rIns="91440" bIns="45720" rtlCol="0" anchor="ctr"/>
          <a:lstStyle>
            <a:lvl1pPr algn="l" latinLnBrk="0">
              <a:defRPr lang="it-IT" sz="950" cap="all" baseline="0">
                <a:solidFill>
                  <a:schemeClr val="tx1">
                    <a:alpha val="80000"/>
                  </a:schemeClr>
                </a:solidFill>
              </a:defRPr>
            </a:lvl1pPr>
          </a:lstStyle>
          <a:p>
            <a:endParaRPr lang="it-IT"/>
          </a:p>
        </p:txBody>
      </p:sp>
      <p:sp>
        <p:nvSpPr>
          <p:cNvPr id="6" name="Segnaposto numero diapositiva 5"/>
          <p:cNvSpPr>
            <a:spLocks noGrp="1"/>
          </p:cNvSpPr>
          <p:nvPr>
            <p:ph type="sldNum" sz="quarter" idx="4"/>
          </p:nvPr>
        </p:nvSpPr>
        <p:spPr>
          <a:xfrm>
            <a:off x="8763926" y="5876412"/>
            <a:ext cx="2926080" cy="1397039"/>
          </a:xfrm>
          <a:prstGeom prst="rect">
            <a:avLst/>
          </a:prstGeom>
        </p:spPr>
        <p:txBody>
          <a:bodyPr vert="horz" lIns="91440" tIns="45720" rIns="91440" bIns="45720" rtlCol="0" anchor="b"/>
          <a:lstStyle>
            <a:lvl1pPr algn="r" latinLnBrk="0">
              <a:defRPr lang="it-IT" sz="10300" b="0">
                <a:ln>
                  <a:noFill/>
                </a:ln>
                <a:solidFill>
                  <a:schemeClr val="accent1">
                    <a:alpha val="25000"/>
                  </a:schemeClr>
                </a:solidFill>
                <a:latin typeface="+mj-lt"/>
              </a:defRPr>
            </a:lvl1pPr>
          </a:lstStyle>
          <a:p>
            <a:fld id="{4FAB73BC-B049-4115-A692-8D63A059BFB8}" type="slidenum">
              <a:pPr/>
              <a:t>‹N›</a:t>
            </a:fld>
            <a:endParaRPr lang="it-IT"/>
          </a:p>
        </p:txBody>
      </p:sp>
    </p:spTree>
    <p:extLst>
      <p:ext uri="{BB962C8B-B14F-4D97-AF65-F5344CB8AC3E}">
        <p14:creationId xmlns:p14="http://schemas.microsoft.com/office/powerpoint/2010/main" val="3161516494"/>
      </p:ext>
    </p:extLst>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85000"/>
        </a:lnSpc>
        <a:spcBef>
          <a:spcPct val="0"/>
        </a:spcBef>
        <a:buNone/>
        <a:defRPr lang="it-IT" sz="5400" kern="1200" spc="-120" baseline="0">
          <a:solidFill>
            <a:schemeClr val="accent1"/>
          </a:solidFill>
          <a:latin typeface="+mj-lt"/>
          <a:ea typeface="+mj-ea"/>
          <a:cs typeface="+mj-cs"/>
        </a:defRPr>
      </a:lvl1pPr>
    </p:titleStyle>
    <p:bodyStyle>
      <a:lvl1pPr marL="91440" indent="-91440" algn="l" defTabSz="914400" rtl="0" eaLnBrk="1" latinLnBrk="0" hangingPunct="1">
        <a:lnSpc>
          <a:spcPct val="85000"/>
        </a:lnSpc>
        <a:spcBef>
          <a:spcPts val="1300"/>
        </a:spcBef>
        <a:buFont typeface="Arial" pitchFamily="34" charset="0"/>
        <a:buChar char=" "/>
        <a:defRPr lang="it-IT"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lang="it-IT"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lang="it-IT"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9pPr>
    </p:bodyStyle>
    <p:otherStyle>
      <a:defPPr>
        <a:defRPr lang="it-IT"/>
      </a:defPPr>
      <a:lvl1pPr marL="0" algn="l" defTabSz="914400" rtl="0" eaLnBrk="1" latinLnBrk="0" hangingPunct="1">
        <a:defRPr lang="it-IT" sz="1800" kern="1200">
          <a:solidFill>
            <a:schemeClr val="tx1"/>
          </a:solidFill>
          <a:latin typeface="+mn-lt"/>
          <a:ea typeface="+mn-ea"/>
          <a:cs typeface="+mn-cs"/>
        </a:defRPr>
      </a:lvl1pPr>
      <a:lvl2pPr marL="457200" algn="l" defTabSz="914400" rtl="0" eaLnBrk="1" latinLnBrk="0" hangingPunct="1">
        <a:defRPr lang="it-IT" sz="1800" kern="1200">
          <a:solidFill>
            <a:schemeClr val="tx1"/>
          </a:solidFill>
          <a:latin typeface="+mn-lt"/>
          <a:ea typeface="+mn-ea"/>
          <a:cs typeface="+mn-cs"/>
        </a:defRPr>
      </a:lvl2pPr>
      <a:lvl3pPr marL="914400" algn="l" defTabSz="914400" rtl="0" eaLnBrk="1" latinLnBrk="0" hangingPunct="1">
        <a:defRPr lang="it-IT" sz="1800" kern="1200">
          <a:solidFill>
            <a:schemeClr val="tx1"/>
          </a:solidFill>
          <a:latin typeface="+mn-lt"/>
          <a:ea typeface="+mn-ea"/>
          <a:cs typeface="+mn-cs"/>
        </a:defRPr>
      </a:lvl3pPr>
      <a:lvl4pPr marL="1371600" algn="l" defTabSz="914400" rtl="0" eaLnBrk="1" latinLnBrk="0" hangingPunct="1">
        <a:defRPr lang="it-IT" sz="1800" kern="1200">
          <a:solidFill>
            <a:schemeClr val="tx1"/>
          </a:solidFill>
          <a:latin typeface="+mn-lt"/>
          <a:ea typeface="+mn-ea"/>
          <a:cs typeface="+mn-cs"/>
        </a:defRPr>
      </a:lvl4pPr>
      <a:lvl5pPr marL="1828800" algn="l" defTabSz="914400" rtl="0" eaLnBrk="1" latinLnBrk="0" hangingPunct="1">
        <a:defRPr lang="it-IT" sz="1800" kern="1200">
          <a:solidFill>
            <a:schemeClr val="tx1"/>
          </a:solidFill>
          <a:latin typeface="+mn-lt"/>
          <a:ea typeface="+mn-ea"/>
          <a:cs typeface="+mn-cs"/>
        </a:defRPr>
      </a:lvl5pPr>
      <a:lvl6pPr marL="2286000" algn="l" defTabSz="914400" rtl="0" eaLnBrk="1" latinLnBrk="0" hangingPunct="1">
        <a:defRPr lang="it-IT" sz="1800" kern="1200">
          <a:solidFill>
            <a:schemeClr val="tx1"/>
          </a:solidFill>
          <a:latin typeface="+mn-lt"/>
          <a:ea typeface="+mn-ea"/>
          <a:cs typeface="+mn-cs"/>
        </a:defRPr>
      </a:lvl6pPr>
      <a:lvl7pPr marL="2743200" algn="l" defTabSz="914400" rtl="0" eaLnBrk="1" latinLnBrk="0" hangingPunct="1">
        <a:defRPr lang="it-IT" sz="1800" kern="1200">
          <a:solidFill>
            <a:schemeClr val="tx1"/>
          </a:solidFill>
          <a:latin typeface="+mn-lt"/>
          <a:ea typeface="+mn-ea"/>
          <a:cs typeface="+mn-cs"/>
        </a:defRPr>
      </a:lvl7pPr>
      <a:lvl8pPr marL="3200400" algn="l" defTabSz="914400" rtl="0" eaLnBrk="1" latinLnBrk="0" hangingPunct="1">
        <a:defRPr lang="it-IT" sz="1800" kern="1200">
          <a:solidFill>
            <a:schemeClr val="tx1"/>
          </a:solidFill>
          <a:latin typeface="+mn-lt"/>
          <a:ea typeface="+mn-ea"/>
          <a:cs typeface="+mn-cs"/>
        </a:defRPr>
      </a:lvl8pPr>
      <a:lvl9pPr marL="3657600" algn="l" defTabSz="914400" rtl="0" eaLnBrk="1" latinLnBrk="0" hangingPunct="1">
        <a:defRPr lang="it-IT"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4.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24.xml"/><Relationship Id="rId4" Type="http://schemas.openxmlformats.org/officeDocument/2006/relationships/image" Target="../media/image28.sv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3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35.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41.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3.png"/><Relationship Id="rId4"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1.xml"/><Relationship Id="rId5" Type="http://schemas.openxmlformats.org/officeDocument/2006/relationships/image" Target="../media/image32.png"/><Relationship Id="rId4" Type="http://schemas.openxmlformats.org/officeDocument/2006/relationships/image" Target="../media/image3.svg"/></Relationships>
</file>

<file path=ppt/slides/_rels/slide24.xml.rels><?xml version="1.0" encoding="UTF-8" standalone="yes"?>
<Relationships xmlns="http://schemas.openxmlformats.org/package/2006/relationships"><Relationship Id="rId2" Type="http://schemas.openxmlformats.org/officeDocument/2006/relationships/hyperlink" Target="http://lapobarto.altervista.org/wikimaps/index.html" TargetMode="Externa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lapobarto.altervista.org/wikimaps/index.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5.xml"/><Relationship Id="rId4" Type="http://schemas.openxmlformats.org/officeDocument/2006/relationships/image" Target="../media/image15.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3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err="1"/>
              <a:t>Wiki</a:t>
            </a:r>
            <a:r>
              <a:rPr lang="it-IT" dirty="0"/>
              <a:t> </a:t>
            </a:r>
            <a:r>
              <a:rPr lang="it-IT" dirty="0" err="1"/>
              <a:t>Maps</a:t>
            </a:r>
            <a:endParaRPr lang="it-IT" dirty="0"/>
          </a:p>
        </p:txBody>
      </p:sp>
      <p:sp>
        <p:nvSpPr>
          <p:cNvPr id="3" name="Sottotitolo 2"/>
          <p:cNvSpPr>
            <a:spLocks noGrp="1"/>
          </p:cNvSpPr>
          <p:nvPr>
            <p:ph type="subTitle" idx="1"/>
          </p:nvPr>
        </p:nvSpPr>
        <p:spPr/>
        <p:txBody>
          <a:bodyPr>
            <a:normAutofit lnSpcReduction="10000"/>
          </a:bodyPr>
          <a:lstStyle/>
          <a:p>
            <a:r>
              <a:rPr lang="it-IT" dirty="0"/>
              <a:t>Progettazione e Produzione Multimediale</a:t>
            </a:r>
          </a:p>
          <a:p>
            <a:r>
              <a:rPr lang="it-IT" b="1" dirty="0"/>
              <a:t>Del Bimbo Alberto - Andrea </a:t>
            </a:r>
            <a:r>
              <a:rPr lang="it-IT" b="1" dirty="0" err="1"/>
              <a:t>Ferracani</a:t>
            </a:r>
            <a:endParaRPr lang="it-IT" b="1" dirty="0"/>
          </a:p>
          <a:p>
            <a:r>
              <a:rPr lang="it-IT" b="1" dirty="0"/>
              <a:t>Lapo Bartolacci – Lorenzo </a:t>
            </a:r>
            <a:r>
              <a:rPr lang="it-IT" b="1" dirty="0" err="1"/>
              <a:t>Avenante</a:t>
            </a:r>
            <a:r>
              <a:rPr lang="it-IT" b="1" dirty="0"/>
              <a:t> – Donald </a:t>
            </a:r>
            <a:r>
              <a:rPr lang="it-IT" b="1" dirty="0" err="1"/>
              <a:t>Kapaj</a:t>
            </a:r>
            <a:endParaRPr lang="it-IT" dirty="0"/>
          </a:p>
        </p:txBody>
      </p:sp>
      <p:pic>
        <p:nvPicPr>
          <p:cNvPr id="6" name="Elemento grafico 5">
            <a:extLst>
              <a:ext uri="{FF2B5EF4-FFF2-40B4-BE49-F238E27FC236}">
                <a16:creationId xmlns:a16="http://schemas.microsoft.com/office/drawing/2014/main" id="{409D9727-1559-574E-9A9E-C4AB9C809A4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37304" y="2100844"/>
            <a:ext cx="1516817" cy="2022423"/>
          </a:xfrm>
          <a:prstGeom prst="rect">
            <a:avLst/>
          </a:prstGeom>
        </p:spPr>
      </p:pic>
    </p:spTree>
    <p:extLst>
      <p:ext uri="{BB962C8B-B14F-4D97-AF65-F5344CB8AC3E}">
        <p14:creationId xmlns:p14="http://schemas.microsoft.com/office/powerpoint/2010/main" val="34188911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err="1"/>
              <a:t>Figma</a:t>
            </a:r>
            <a:endParaRPr lang="it-IT" b="1" dirty="0"/>
          </a:p>
        </p:txBody>
      </p:sp>
      <p:sp>
        <p:nvSpPr>
          <p:cNvPr id="4" name="Segnaposto testo 3"/>
          <p:cNvSpPr>
            <a:spLocks noGrp="1"/>
          </p:cNvSpPr>
          <p:nvPr>
            <p:ph type="body" sz="half" idx="2"/>
          </p:nvPr>
        </p:nvSpPr>
        <p:spPr/>
        <p:txBody>
          <a:bodyPr>
            <a:normAutofit lnSpcReduction="10000"/>
          </a:bodyPr>
          <a:lstStyle/>
          <a:p>
            <a:r>
              <a:rPr lang="it-IT" u="sng" dirty="0">
                <a:solidFill>
                  <a:schemeClr val="bg1"/>
                </a:solidFill>
              </a:rPr>
              <a:t>Wireframe:</a:t>
            </a:r>
          </a:p>
          <a:p>
            <a:r>
              <a:rPr lang="it-IT" dirty="0">
                <a:solidFill>
                  <a:schemeClr val="bg1"/>
                </a:solidFill>
              </a:rPr>
              <a:t>Realizzazione di wireframe per schematizzare il </a:t>
            </a:r>
            <a:r>
              <a:rPr lang="it-IT" dirty="0" err="1">
                <a:solidFill>
                  <a:schemeClr val="bg1"/>
                </a:solidFill>
              </a:rPr>
              <a:t>contentuto</a:t>
            </a:r>
            <a:r>
              <a:rPr lang="it-IT" dirty="0">
                <a:solidFill>
                  <a:schemeClr val="bg1"/>
                </a:solidFill>
              </a:rPr>
              <a:t> del progetto.</a:t>
            </a:r>
          </a:p>
          <a:p>
            <a:r>
              <a:rPr lang="it-IT" dirty="0">
                <a:solidFill>
                  <a:schemeClr val="bg1"/>
                </a:solidFill>
              </a:rPr>
              <a:t>Focalizzando l’attenzione sull’architettura del sistema.</a:t>
            </a:r>
          </a:p>
          <a:p>
            <a:r>
              <a:rPr lang="it-IT" dirty="0">
                <a:solidFill>
                  <a:schemeClr val="bg1"/>
                </a:solidFill>
              </a:rPr>
              <a:t>Rappresenta una base per il prototipo da sviluppare e rende bene l'idea della consistenza del progetto.</a:t>
            </a:r>
          </a:p>
          <a:p>
            <a:endParaRPr lang="it-IT" dirty="0">
              <a:solidFill>
                <a:schemeClr val="bg1">
                  <a:lumMod val="85000"/>
                </a:schemeClr>
              </a:solidFill>
            </a:endParaRPr>
          </a:p>
          <a:p>
            <a:endParaRPr lang="it-IT" dirty="0"/>
          </a:p>
          <a:p>
            <a:endParaRPr lang="it-IT" dirty="0"/>
          </a:p>
          <a:p>
            <a:endParaRPr lang="it-IT" dirty="0"/>
          </a:p>
          <a:p>
            <a:endParaRPr lang="it-IT" dirty="0"/>
          </a:p>
        </p:txBody>
      </p:sp>
      <p:pic>
        <p:nvPicPr>
          <p:cNvPr id="8" name="Segnaposto contenuto 7" descr="Immagine che contiene screenshot, monitor, schermo, computer&#10;&#10;Descrizione generata automaticamente">
            <a:extLst>
              <a:ext uri="{FF2B5EF4-FFF2-40B4-BE49-F238E27FC236}">
                <a16:creationId xmlns:a16="http://schemas.microsoft.com/office/drawing/2014/main" id="{8FA8A8C1-3B23-154C-BDCB-53980CDF74A0}"/>
              </a:ext>
            </a:extLst>
          </p:cNvPr>
          <p:cNvPicPr>
            <a:picLocks noGrp="1" noChangeAspect="1"/>
          </p:cNvPicPr>
          <p:nvPr>
            <p:ph idx="1"/>
          </p:nvPr>
        </p:nvPicPr>
        <p:blipFill>
          <a:blip r:embed="rId3"/>
          <a:stretch>
            <a:fillRect/>
          </a:stretch>
        </p:blipFill>
        <p:spPr>
          <a:xfrm>
            <a:off x="185056" y="926065"/>
            <a:ext cx="7278655" cy="4712735"/>
          </a:xfrm>
        </p:spPr>
      </p:pic>
    </p:spTree>
    <p:extLst>
      <p:ext uri="{BB962C8B-B14F-4D97-AF65-F5344CB8AC3E}">
        <p14:creationId xmlns:p14="http://schemas.microsoft.com/office/powerpoint/2010/main" val="177566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b="1" dirty="0" err="1">
                <a:solidFill>
                  <a:schemeClr val="bg1"/>
                </a:solidFill>
              </a:rPr>
              <a:t>Figma</a:t>
            </a:r>
            <a:endParaRPr lang="it-IT" b="1" dirty="0">
              <a:solidFill>
                <a:schemeClr val="bg1"/>
              </a:solidFill>
            </a:endParaRPr>
          </a:p>
        </p:txBody>
      </p:sp>
      <p:sp>
        <p:nvSpPr>
          <p:cNvPr id="4" name="Segnaposto testo 3"/>
          <p:cNvSpPr>
            <a:spLocks noGrp="1"/>
          </p:cNvSpPr>
          <p:nvPr>
            <p:ph type="body" sz="half" idx="2"/>
          </p:nvPr>
        </p:nvSpPr>
        <p:spPr/>
        <p:txBody>
          <a:bodyPr/>
          <a:lstStyle/>
          <a:p>
            <a:r>
              <a:rPr lang="it-IT" u="sng" dirty="0">
                <a:solidFill>
                  <a:schemeClr val="bg1"/>
                </a:solidFill>
              </a:rPr>
              <a:t>Prototyping:</a:t>
            </a:r>
          </a:p>
          <a:p>
            <a:r>
              <a:rPr lang="it-IT" dirty="0">
                <a:solidFill>
                  <a:schemeClr val="bg1"/>
                </a:solidFill>
              </a:rPr>
              <a:t>Validazione dei modelli definiti nei wireframe.</a:t>
            </a:r>
          </a:p>
          <a:p>
            <a:r>
              <a:rPr lang="it-IT" dirty="0">
                <a:solidFill>
                  <a:schemeClr val="bg1"/>
                </a:solidFill>
              </a:rPr>
              <a:t>Prime idee di possibili design del progetto.</a:t>
            </a:r>
          </a:p>
          <a:p>
            <a:r>
              <a:rPr lang="it-IT" dirty="0">
                <a:solidFill>
                  <a:schemeClr val="bg1"/>
                </a:solidFill>
              </a:rPr>
              <a:t>Base di partenza per la realizzazione del prodotto.</a:t>
            </a:r>
          </a:p>
          <a:p>
            <a:endParaRPr lang="it-IT" dirty="0"/>
          </a:p>
          <a:p>
            <a:endParaRPr lang="it-IT" dirty="0"/>
          </a:p>
        </p:txBody>
      </p:sp>
      <p:graphicFrame>
        <p:nvGraphicFramePr>
          <p:cNvPr id="6" name="Segnaposto contenuto 5"/>
          <p:cNvGraphicFramePr>
            <a:graphicFrameLocks noGrp="1"/>
          </p:cNvGraphicFramePr>
          <p:nvPr>
            <p:ph idx="1"/>
          </p:nvPr>
        </p:nvGraphicFramePr>
        <p:xfrm>
          <a:off x="0" y="0"/>
          <a:ext cx="7609114" cy="68580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1729258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sz="8000" dirty="0"/>
              <a:t>Lato Server e </a:t>
            </a:r>
            <a:br>
              <a:rPr lang="it-IT" sz="8000" dirty="0"/>
            </a:br>
            <a:r>
              <a:rPr lang="it-IT" sz="8000" dirty="0"/>
              <a:t>API Wikipedia</a:t>
            </a:r>
          </a:p>
        </p:txBody>
      </p:sp>
      <p:sp>
        <p:nvSpPr>
          <p:cNvPr id="6" name="Segnaposto testo 2">
            <a:extLst>
              <a:ext uri="{FF2B5EF4-FFF2-40B4-BE49-F238E27FC236}">
                <a16:creationId xmlns:a16="http://schemas.microsoft.com/office/drawing/2014/main" id="{052AE136-5430-BC47-B14B-20E6B43C8CFF}"/>
              </a:ext>
            </a:extLst>
          </p:cNvPr>
          <p:cNvSpPr>
            <a:spLocks noGrp="1"/>
          </p:cNvSpPr>
          <p:nvPr>
            <p:ph type="subTitle" idx="1"/>
          </p:nvPr>
        </p:nvSpPr>
        <p:spPr>
          <a:xfrm>
            <a:off x="667512" y="4206876"/>
            <a:ext cx="9228201" cy="1645920"/>
          </a:xfrm>
        </p:spPr>
        <p:txBody>
          <a:bodyPr/>
          <a:lstStyle/>
          <a:p>
            <a:r>
              <a:rPr lang="it-IT" dirty="0">
                <a:solidFill>
                  <a:schemeClr val="bg1"/>
                </a:solidFill>
              </a:rPr>
              <a:t>Lapo Bartolacci</a:t>
            </a:r>
          </a:p>
        </p:txBody>
      </p:sp>
    </p:spTree>
    <p:extLst>
      <p:ext uri="{BB962C8B-B14F-4D97-AF65-F5344CB8AC3E}">
        <p14:creationId xmlns:p14="http://schemas.microsoft.com/office/powerpoint/2010/main" val="4130320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8261403" y="542282"/>
            <a:ext cx="3542669" cy="1920240"/>
          </a:xfrm>
        </p:spPr>
        <p:txBody>
          <a:bodyPr/>
          <a:lstStyle/>
          <a:p>
            <a:r>
              <a:rPr lang="it-IT" dirty="0"/>
              <a:t>Comunicazione Con il Server</a:t>
            </a:r>
          </a:p>
        </p:txBody>
      </p:sp>
      <p:sp>
        <p:nvSpPr>
          <p:cNvPr id="8" name="Segnaposto testo 7"/>
          <p:cNvSpPr>
            <a:spLocks noGrp="1"/>
          </p:cNvSpPr>
          <p:nvPr>
            <p:ph type="body" sz="half" idx="2"/>
          </p:nvPr>
        </p:nvSpPr>
        <p:spPr>
          <a:xfrm>
            <a:off x="8275982" y="2511813"/>
            <a:ext cx="3398520" cy="3651481"/>
          </a:xfrm>
        </p:spPr>
        <p:txBody>
          <a:bodyPr/>
          <a:lstStyle/>
          <a:p>
            <a:pPr marL="342900" indent="-342900">
              <a:buFont typeface="+mj-lt"/>
              <a:buAutoNum type="arabicPeriod"/>
            </a:pPr>
            <a:r>
              <a:rPr lang="it-IT" dirty="0"/>
              <a:t>Il server riceve una stringa </a:t>
            </a:r>
            <a:r>
              <a:rPr lang="it-IT" dirty="0" err="1"/>
              <a:t>json</a:t>
            </a:r>
            <a:r>
              <a:rPr lang="it-IT" dirty="0"/>
              <a:t> con il titolo della pagina </a:t>
            </a:r>
            <a:r>
              <a:rPr lang="it-IT" dirty="0" err="1"/>
              <a:t>wikipedia</a:t>
            </a:r>
            <a:r>
              <a:rPr lang="it-IT" dirty="0"/>
              <a:t> da </a:t>
            </a:r>
            <a:r>
              <a:rPr lang="it-IT" dirty="0" err="1"/>
              <a:t>geolocalizzare</a:t>
            </a:r>
            <a:r>
              <a:rPr lang="it-IT" dirty="0"/>
              <a:t> tramite una chiamata </a:t>
            </a:r>
            <a:r>
              <a:rPr lang="it-IT" dirty="0" err="1"/>
              <a:t>ajax</a:t>
            </a:r>
            <a:r>
              <a:rPr lang="it-IT" dirty="0"/>
              <a:t> effettuata dal client.</a:t>
            </a:r>
          </a:p>
          <a:p>
            <a:pPr marL="342900" indent="-342900">
              <a:buFont typeface="+mj-lt"/>
              <a:buAutoNum type="arabicPeriod"/>
            </a:pPr>
            <a:r>
              <a:rPr lang="it-IT" dirty="0" err="1"/>
              <a:t>Resituisce</a:t>
            </a:r>
            <a:r>
              <a:rPr lang="it-IT" dirty="0"/>
              <a:t> l’id della pagina, il titolo e le coordinate in formato </a:t>
            </a:r>
            <a:r>
              <a:rPr lang="it-IT" dirty="0" err="1"/>
              <a:t>json</a:t>
            </a:r>
            <a:r>
              <a:rPr lang="it-IT" dirty="0"/>
              <a:t>. Se non riesce a localizzarla restituisce le coordinate </a:t>
            </a:r>
            <a:r>
              <a:rPr lang="it-IT" dirty="0" err="1"/>
              <a:t>null</a:t>
            </a:r>
            <a:r>
              <a:rPr lang="it-IT" dirty="0"/>
              <a:t>.</a:t>
            </a:r>
          </a:p>
        </p:txBody>
      </p:sp>
      <p:grpSp>
        <p:nvGrpSpPr>
          <p:cNvPr id="41" name="Gruppo 40">
            <a:extLst>
              <a:ext uri="{FF2B5EF4-FFF2-40B4-BE49-F238E27FC236}">
                <a16:creationId xmlns:a16="http://schemas.microsoft.com/office/drawing/2014/main" id="{84157FD2-235A-774A-9DC8-31F4BFD63E19}"/>
              </a:ext>
            </a:extLst>
          </p:cNvPr>
          <p:cNvGrpSpPr/>
          <p:nvPr/>
        </p:nvGrpSpPr>
        <p:grpSpPr>
          <a:xfrm>
            <a:off x="922580" y="5130635"/>
            <a:ext cx="766416" cy="918359"/>
            <a:chOff x="838784" y="2137504"/>
            <a:chExt cx="760831" cy="911666"/>
          </a:xfrm>
        </p:grpSpPr>
        <p:pic>
          <p:nvPicPr>
            <p:cNvPr id="42" name="Elemento grafico 41" descr="Portatile">
              <a:extLst>
                <a:ext uri="{FF2B5EF4-FFF2-40B4-BE49-F238E27FC236}">
                  <a16:creationId xmlns:a16="http://schemas.microsoft.com/office/drawing/2014/main" id="{BBD6C6E7-8C71-3D46-8BC7-B966594EFFA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8784" y="2137504"/>
              <a:ext cx="760831" cy="760830"/>
            </a:xfrm>
            <a:prstGeom prst="rect">
              <a:avLst/>
            </a:prstGeom>
          </p:spPr>
        </p:pic>
        <p:sp>
          <p:nvSpPr>
            <p:cNvPr id="43" name="CasellaDiTesto 42">
              <a:extLst>
                <a:ext uri="{FF2B5EF4-FFF2-40B4-BE49-F238E27FC236}">
                  <a16:creationId xmlns:a16="http://schemas.microsoft.com/office/drawing/2014/main" id="{6E546F49-4521-3747-B4E5-62E67EF907E0}"/>
                </a:ext>
              </a:extLst>
            </p:cNvPr>
            <p:cNvSpPr txBox="1"/>
            <p:nvPr/>
          </p:nvSpPr>
          <p:spPr>
            <a:xfrm>
              <a:off x="916697" y="2742030"/>
              <a:ext cx="605005" cy="307140"/>
            </a:xfrm>
            <a:prstGeom prst="rect">
              <a:avLst/>
            </a:prstGeom>
            <a:noFill/>
          </p:spPr>
          <p:txBody>
            <a:bodyPr wrap="square" rtlCol="0">
              <a:spAutoFit/>
            </a:bodyPr>
            <a:lstStyle/>
            <a:p>
              <a:r>
                <a:rPr lang="it-IT" sz="1400" dirty="0"/>
                <a:t>Client</a:t>
              </a:r>
            </a:p>
          </p:txBody>
        </p:sp>
      </p:grpSp>
      <p:cxnSp>
        <p:nvCxnSpPr>
          <p:cNvPr id="48" name="Connettore 7 47">
            <a:extLst>
              <a:ext uri="{FF2B5EF4-FFF2-40B4-BE49-F238E27FC236}">
                <a16:creationId xmlns:a16="http://schemas.microsoft.com/office/drawing/2014/main" id="{57F6A07C-8858-6B40-B4DA-0E62C3CDB9B7}"/>
              </a:ext>
            </a:extLst>
          </p:cNvPr>
          <p:cNvCxnSpPr>
            <a:cxnSpLocks/>
            <a:stCxn id="42" idx="0"/>
            <a:endCxn id="57" idx="1"/>
          </p:cNvCxnSpPr>
          <p:nvPr/>
        </p:nvCxnSpPr>
        <p:spPr>
          <a:xfrm rot="5400000" flipH="1" flipV="1">
            <a:off x="1569748" y="1124653"/>
            <a:ext cx="3742023" cy="4269943"/>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cxnSp>
        <p:nvCxnSpPr>
          <p:cNvPr id="52" name="Connettore 7 51">
            <a:extLst>
              <a:ext uri="{FF2B5EF4-FFF2-40B4-BE49-F238E27FC236}">
                <a16:creationId xmlns:a16="http://schemas.microsoft.com/office/drawing/2014/main" id="{D61D302D-E665-E946-8B23-A333B714C8FA}"/>
              </a:ext>
            </a:extLst>
          </p:cNvPr>
          <p:cNvCxnSpPr>
            <a:cxnSpLocks/>
            <a:stCxn id="58" idx="2"/>
            <a:endCxn id="42" idx="3"/>
          </p:cNvCxnSpPr>
          <p:nvPr/>
        </p:nvCxnSpPr>
        <p:spPr>
          <a:xfrm rot="5400000">
            <a:off x="2019295" y="1621650"/>
            <a:ext cx="3561894" cy="4222492"/>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grpSp>
        <p:nvGrpSpPr>
          <p:cNvPr id="59" name="Gruppo 58">
            <a:extLst>
              <a:ext uri="{FF2B5EF4-FFF2-40B4-BE49-F238E27FC236}">
                <a16:creationId xmlns:a16="http://schemas.microsoft.com/office/drawing/2014/main" id="{7501CCEE-CED9-0448-AA10-61014348A407}"/>
              </a:ext>
            </a:extLst>
          </p:cNvPr>
          <p:cNvGrpSpPr/>
          <p:nvPr/>
        </p:nvGrpSpPr>
        <p:grpSpPr>
          <a:xfrm>
            <a:off x="5575731" y="1052855"/>
            <a:ext cx="671513" cy="899094"/>
            <a:chOff x="6166661" y="1166645"/>
            <a:chExt cx="671513" cy="899094"/>
          </a:xfrm>
        </p:grpSpPr>
        <p:pic>
          <p:nvPicPr>
            <p:cNvPr id="57" name="Elemento grafico 56" descr="Server">
              <a:extLst>
                <a:ext uri="{FF2B5EF4-FFF2-40B4-BE49-F238E27FC236}">
                  <a16:creationId xmlns:a16="http://schemas.microsoft.com/office/drawing/2014/main" id="{19080014-3BA4-7C48-9F2A-8EF88FA7BCC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166661" y="1166645"/>
              <a:ext cx="671513" cy="671513"/>
            </a:xfrm>
            <a:prstGeom prst="rect">
              <a:avLst/>
            </a:prstGeom>
          </p:spPr>
        </p:pic>
        <p:sp>
          <p:nvSpPr>
            <p:cNvPr id="58" name="CasellaDiTesto 57">
              <a:extLst>
                <a:ext uri="{FF2B5EF4-FFF2-40B4-BE49-F238E27FC236}">
                  <a16:creationId xmlns:a16="http://schemas.microsoft.com/office/drawing/2014/main" id="{E87FB07B-CF4C-3E4C-A7AD-3CBB0A8F35FE}"/>
                </a:ext>
              </a:extLst>
            </p:cNvPr>
            <p:cNvSpPr txBox="1"/>
            <p:nvPr/>
          </p:nvSpPr>
          <p:spPr>
            <a:xfrm>
              <a:off x="6166661" y="1757962"/>
              <a:ext cx="671513" cy="307777"/>
            </a:xfrm>
            <a:prstGeom prst="rect">
              <a:avLst/>
            </a:prstGeom>
            <a:noFill/>
          </p:spPr>
          <p:txBody>
            <a:bodyPr wrap="square" rtlCol="0">
              <a:spAutoFit/>
            </a:bodyPr>
            <a:lstStyle/>
            <a:p>
              <a:pPr algn="ctr"/>
              <a:r>
                <a:rPr lang="it-IT" sz="1400" dirty="0"/>
                <a:t>Server</a:t>
              </a:r>
            </a:p>
          </p:txBody>
        </p:sp>
      </p:grpSp>
      <p:sp>
        <p:nvSpPr>
          <p:cNvPr id="62" name="CasellaDiTesto 61">
            <a:extLst>
              <a:ext uri="{FF2B5EF4-FFF2-40B4-BE49-F238E27FC236}">
                <a16:creationId xmlns:a16="http://schemas.microsoft.com/office/drawing/2014/main" id="{3BCDCBCB-8664-5342-BD57-A9CA332175DF}"/>
              </a:ext>
            </a:extLst>
          </p:cNvPr>
          <p:cNvSpPr txBox="1"/>
          <p:nvPr/>
        </p:nvSpPr>
        <p:spPr>
          <a:xfrm>
            <a:off x="1353136" y="1651532"/>
            <a:ext cx="1615507" cy="923330"/>
          </a:xfrm>
          <a:prstGeom prst="rect">
            <a:avLst/>
          </a:prstGeom>
          <a:noFill/>
        </p:spPr>
        <p:txBody>
          <a:bodyPr wrap="none" rtlCol="0">
            <a:spAutoFit/>
          </a:bodyPr>
          <a:lstStyle/>
          <a:p>
            <a:r>
              <a:rPr lang="it-IT" dirty="0"/>
              <a:t>{</a:t>
            </a:r>
          </a:p>
          <a:p>
            <a:r>
              <a:rPr lang="it-IT" dirty="0"/>
              <a:t>  "</a:t>
            </a:r>
            <a:r>
              <a:rPr lang="it-IT" dirty="0" err="1"/>
              <a:t>title</a:t>
            </a:r>
            <a:r>
              <a:rPr lang="it-IT" dirty="0"/>
              <a:t>": "titolo"</a:t>
            </a:r>
          </a:p>
          <a:p>
            <a:r>
              <a:rPr lang="it-IT" dirty="0"/>
              <a:t>}</a:t>
            </a:r>
          </a:p>
        </p:txBody>
      </p:sp>
      <p:sp>
        <p:nvSpPr>
          <p:cNvPr id="63" name="CasellaDiTesto 62">
            <a:extLst>
              <a:ext uri="{FF2B5EF4-FFF2-40B4-BE49-F238E27FC236}">
                <a16:creationId xmlns:a16="http://schemas.microsoft.com/office/drawing/2014/main" id="{B7D50C75-772E-3E4B-B73A-C7CFA798F155}"/>
              </a:ext>
            </a:extLst>
          </p:cNvPr>
          <p:cNvSpPr txBox="1"/>
          <p:nvPr/>
        </p:nvSpPr>
        <p:spPr>
          <a:xfrm>
            <a:off x="4860558" y="4152505"/>
            <a:ext cx="2101857" cy="1754326"/>
          </a:xfrm>
          <a:prstGeom prst="rect">
            <a:avLst/>
          </a:prstGeom>
          <a:noFill/>
        </p:spPr>
        <p:txBody>
          <a:bodyPr wrap="none" rtlCol="0">
            <a:spAutoFit/>
          </a:bodyPr>
          <a:lstStyle/>
          <a:p>
            <a:r>
              <a:rPr lang="it-IT" dirty="0"/>
              <a:t>{</a:t>
            </a:r>
          </a:p>
          <a:p>
            <a:r>
              <a:rPr lang="it-IT" dirty="0"/>
              <a:t>  "</a:t>
            </a:r>
            <a:r>
              <a:rPr lang="it-IT" dirty="0" err="1"/>
              <a:t>pageid</a:t>
            </a:r>
            <a:r>
              <a:rPr lang="it-IT" dirty="0"/>
              <a:t>": 000000,</a:t>
            </a:r>
          </a:p>
          <a:p>
            <a:r>
              <a:rPr lang="it-IT" dirty="0"/>
              <a:t>  "</a:t>
            </a:r>
            <a:r>
              <a:rPr lang="it-IT" dirty="0" err="1"/>
              <a:t>title</a:t>
            </a:r>
            <a:r>
              <a:rPr lang="it-IT" dirty="0"/>
              <a:t>": "titolo",</a:t>
            </a:r>
          </a:p>
          <a:p>
            <a:r>
              <a:rPr lang="it-IT" dirty="0"/>
              <a:t>  "</a:t>
            </a:r>
            <a:r>
              <a:rPr lang="it-IT" dirty="0" err="1"/>
              <a:t>lat</a:t>
            </a:r>
            <a:r>
              <a:rPr lang="it-IT" dirty="0"/>
              <a:t>": "latitudine",</a:t>
            </a:r>
          </a:p>
          <a:p>
            <a:r>
              <a:rPr lang="it-IT" dirty="0"/>
              <a:t>  "</a:t>
            </a:r>
            <a:r>
              <a:rPr lang="it-IT" dirty="0" err="1"/>
              <a:t>lon</a:t>
            </a:r>
            <a:r>
              <a:rPr lang="it-IT" dirty="0"/>
              <a:t>": "longitudine"</a:t>
            </a:r>
          </a:p>
          <a:p>
            <a:r>
              <a:rPr lang="it-IT" dirty="0"/>
              <a:t>}</a:t>
            </a:r>
          </a:p>
        </p:txBody>
      </p:sp>
    </p:spTree>
    <p:extLst>
      <p:ext uri="{BB962C8B-B14F-4D97-AF65-F5344CB8AC3E}">
        <p14:creationId xmlns:p14="http://schemas.microsoft.com/office/powerpoint/2010/main" val="4837955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D6F6937-3B5A-4391-9F37-58A571B362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08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olo 7">
            <a:extLst>
              <a:ext uri="{FF2B5EF4-FFF2-40B4-BE49-F238E27FC236}">
                <a16:creationId xmlns:a16="http://schemas.microsoft.com/office/drawing/2014/main" id="{5813E7B8-818B-D242-B338-42EFF45CCD3A}"/>
              </a:ext>
            </a:extLst>
          </p:cNvPr>
          <p:cNvSpPr>
            <a:spLocks noGrp="1"/>
          </p:cNvSpPr>
          <p:nvPr>
            <p:ph type="title"/>
          </p:nvPr>
        </p:nvSpPr>
        <p:spPr>
          <a:xfrm>
            <a:off x="357903" y="936711"/>
            <a:ext cx="3343274" cy="4984578"/>
          </a:xfrm>
        </p:spPr>
        <p:txBody>
          <a:bodyPr>
            <a:normAutofit/>
          </a:bodyPr>
          <a:lstStyle/>
          <a:p>
            <a:r>
              <a:rPr lang="it-IT" sz="3600" dirty="0">
                <a:solidFill>
                  <a:srgbClr val="FFFFFF"/>
                </a:solidFill>
              </a:rPr>
              <a:t>Percorso di </a:t>
            </a:r>
            <a:r>
              <a:rPr lang="it-IT" sz="3600" dirty="0" err="1">
                <a:solidFill>
                  <a:srgbClr val="FFFFFF"/>
                </a:solidFill>
              </a:rPr>
              <a:t>Geolocalizzazione</a:t>
            </a:r>
            <a:endParaRPr lang="it-IT" sz="3600" dirty="0">
              <a:solidFill>
                <a:srgbClr val="FFFFFF"/>
              </a:solidFill>
            </a:endParaRPr>
          </a:p>
        </p:txBody>
      </p:sp>
      <p:sp>
        <p:nvSpPr>
          <p:cNvPr id="9" name="Segnaposto contenuto 8">
            <a:extLst>
              <a:ext uri="{FF2B5EF4-FFF2-40B4-BE49-F238E27FC236}">
                <a16:creationId xmlns:a16="http://schemas.microsoft.com/office/drawing/2014/main" id="{5175F5DF-A9FA-5047-836B-BEEDA04608A5}"/>
              </a:ext>
            </a:extLst>
          </p:cNvPr>
          <p:cNvSpPr>
            <a:spLocks noGrp="1"/>
          </p:cNvSpPr>
          <p:nvPr>
            <p:ph idx="1"/>
          </p:nvPr>
        </p:nvSpPr>
        <p:spPr>
          <a:xfrm>
            <a:off x="4614389" y="936711"/>
            <a:ext cx="6815992" cy="5164052"/>
          </a:xfrm>
        </p:spPr>
        <p:txBody>
          <a:bodyPr anchor="ctr">
            <a:normAutofit lnSpcReduction="10000"/>
          </a:bodyPr>
          <a:lstStyle/>
          <a:p>
            <a:pPr marL="342900" indent="-342900">
              <a:lnSpc>
                <a:spcPct val="300000"/>
              </a:lnSpc>
              <a:buFont typeface="+mj-lt"/>
              <a:buAutoNum type="arabicPeriod"/>
            </a:pPr>
            <a:r>
              <a:rPr lang="it-IT" sz="1900" dirty="0"/>
              <a:t>Il Server riceve dal Client il nome della pagina Wikipedia.</a:t>
            </a:r>
          </a:p>
          <a:p>
            <a:pPr marL="342900" indent="-342900">
              <a:buFont typeface="+mj-lt"/>
              <a:buAutoNum type="arabicPeriod"/>
            </a:pPr>
            <a:r>
              <a:rPr lang="it-IT" sz="1900" dirty="0"/>
              <a:t>Utilizza le API di Wikipedia per chiedere le coordinate della pagina.</a:t>
            </a:r>
          </a:p>
          <a:p>
            <a:pPr marL="342900" indent="-342900">
              <a:buFont typeface="+mj-lt"/>
              <a:buAutoNum type="arabicPeriod"/>
            </a:pPr>
            <a:r>
              <a:rPr lang="it-IT" sz="1900" dirty="0"/>
              <a:t>Se la pagina non è </a:t>
            </a:r>
            <a:r>
              <a:rPr lang="it-IT" sz="1900" dirty="0" err="1"/>
              <a:t>geolocalizzata</a:t>
            </a:r>
            <a:r>
              <a:rPr lang="it-IT" sz="1900" dirty="0"/>
              <a:t> su Wikipedia allora controlla se è presente sul nostro database.</a:t>
            </a:r>
          </a:p>
          <a:p>
            <a:pPr marL="342900" indent="-342900">
              <a:buFont typeface="+mj-lt"/>
              <a:buAutoNum type="arabicPeriod" startAt="4"/>
            </a:pPr>
            <a:r>
              <a:rPr lang="it-IT" sz="1900" dirty="0"/>
              <a:t>Se non è presente nel nostro database effettua una </a:t>
            </a:r>
            <a:r>
              <a:rPr lang="it-IT" sz="1900" dirty="0" err="1"/>
              <a:t>query</a:t>
            </a:r>
            <a:r>
              <a:rPr lang="it-IT" sz="1900" dirty="0"/>
              <a:t> SPARQL al database di </a:t>
            </a:r>
            <a:r>
              <a:rPr lang="it-IT" sz="1900" dirty="0" err="1"/>
              <a:t>Wikidata</a:t>
            </a:r>
            <a:r>
              <a:rPr lang="it-IT" sz="1900" dirty="0"/>
              <a:t> per assegnare una categoria alla pagina.</a:t>
            </a:r>
          </a:p>
          <a:p>
            <a:pPr marL="342900" indent="-342900">
              <a:buFont typeface="+mj-lt"/>
              <a:buAutoNum type="arabicPeriod" startAt="4"/>
            </a:pPr>
            <a:r>
              <a:rPr lang="it-IT" sz="1900" dirty="0"/>
              <a:t>In base alla categoria individuata effettua una </a:t>
            </a:r>
            <a:r>
              <a:rPr lang="it-IT" sz="1900" dirty="0" err="1"/>
              <a:t>query</a:t>
            </a:r>
            <a:r>
              <a:rPr lang="it-IT" sz="1900" dirty="0"/>
              <a:t> specifica al </a:t>
            </a:r>
            <a:r>
              <a:rPr lang="it-IT" sz="1900" dirty="0" err="1"/>
              <a:t>dabase</a:t>
            </a:r>
            <a:r>
              <a:rPr lang="it-IT" sz="1900" dirty="0"/>
              <a:t> </a:t>
            </a:r>
            <a:r>
              <a:rPr lang="it-IT" sz="1900" dirty="0" err="1"/>
              <a:t>Wikidata</a:t>
            </a:r>
            <a:r>
              <a:rPr lang="it-IT" sz="1900" dirty="0"/>
              <a:t> per ricavare le coordinate.</a:t>
            </a:r>
          </a:p>
          <a:p>
            <a:pPr marL="342900" indent="-342900">
              <a:buFont typeface="+mj-lt"/>
              <a:buAutoNum type="arabicPeriod" startAt="4"/>
            </a:pPr>
            <a:r>
              <a:rPr lang="it-IT" sz="1900" dirty="0"/>
              <a:t>Se  non è ancora riuscito a </a:t>
            </a:r>
            <a:r>
              <a:rPr lang="it-IT" sz="1900" dirty="0" err="1"/>
              <a:t>geolocalizzare</a:t>
            </a:r>
            <a:r>
              <a:rPr lang="it-IT" sz="1900" dirty="0"/>
              <a:t> la pagina ricava tramite le api di </a:t>
            </a:r>
            <a:r>
              <a:rPr lang="it-IT" sz="1900" dirty="0" err="1"/>
              <a:t>wikipedia</a:t>
            </a:r>
            <a:r>
              <a:rPr lang="it-IT" sz="1900" dirty="0"/>
              <a:t> tutti i link e il testo della pagina, conta quante volte ogni link appare nel testo e in ordine decrescente controlla se sono pagine </a:t>
            </a:r>
            <a:r>
              <a:rPr lang="it-IT" sz="1900" dirty="0" err="1"/>
              <a:t>geolocalizzate</a:t>
            </a:r>
            <a:r>
              <a:rPr lang="it-IT" sz="1900" dirty="0"/>
              <a:t> (restituisce le coordinate del luogo che compare maggiormente).</a:t>
            </a:r>
          </a:p>
          <a:p>
            <a:endParaRPr lang="it-IT" dirty="0"/>
          </a:p>
        </p:txBody>
      </p:sp>
    </p:spTree>
    <p:extLst>
      <p:ext uri="{BB962C8B-B14F-4D97-AF65-F5344CB8AC3E}">
        <p14:creationId xmlns:p14="http://schemas.microsoft.com/office/powerpoint/2010/main" val="3390698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F0EA8252-6375-D845-9490-992908D553F8}"/>
              </a:ext>
            </a:extLst>
          </p:cNvPr>
          <p:cNvGrpSpPr/>
          <p:nvPr/>
        </p:nvGrpSpPr>
        <p:grpSpPr>
          <a:xfrm>
            <a:off x="2522781" y="5390987"/>
            <a:ext cx="766416" cy="918359"/>
            <a:chOff x="838784" y="2137504"/>
            <a:chExt cx="760831" cy="911666"/>
          </a:xfrm>
        </p:grpSpPr>
        <p:pic>
          <p:nvPicPr>
            <p:cNvPr id="9" name="Elemento grafico 8" descr="Portatile">
              <a:extLst>
                <a:ext uri="{FF2B5EF4-FFF2-40B4-BE49-F238E27FC236}">
                  <a16:creationId xmlns:a16="http://schemas.microsoft.com/office/drawing/2014/main" id="{CFB012C5-2EFB-134D-A7E9-9FB35A59FE0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8784" y="2137504"/>
              <a:ext cx="760831" cy="760830"/>
            </a:xfrm>
            <a:prstGeom prst="rect">
              <a:avLst/>
            </a:prstGeom>
          </p:spPr>
        </p:pic>
        <p:sp>
          <p:nvSpPr>
            <p:cNvPr id="10" name="CasellaDiTesto 9">
              <a:extLst>
                <a:ext uri="{FF2B5EF4-FFF2-40B4-BE49-F238E27FC236}">
                  <a16:creationId xmlns:a16="http://schemas.microsoft.com/office/drawing/2014/main" id="{0DED2A27-0ABF-C04B-A705-AFBA2F400838}"/>
                </a:ext>
              </a:extLst>
            </p:cNvPr>
            <p:cNvSpPr txBox="1"/>
            <p:nvPr/>
          </p:nvSpPr>
          <p:spPr>
            <a:xfrm>
              <a:off x="916697" y="2742030"/>
              <a:ext cx="605005" cy="307140"/>
            </a:xfrm>
            <a:prstGeom prst="rect">
              <a:avLst/>
            </a:prstGeom>
            <a:noFill/>
          </p:spPr>
          <p:txBody>
            <a:bodyPr wrap="square" rtlCol="0">
              <a:spAutoFit/>
            </a:bodyPr>
            <a:lstStyle/>
            <a:p>
              <a:r>
                <a:rPr lang="it-IT" sz="1400" dirty="0"/>
                <a:t>Client</a:t>
              </a:r>
            </a:p>
          </p:txBody>
        </p:sp>
      </p:grpSp>
      <p:sp>
        <p:nvSpPr>
          <p:cNvPr id="11" name="Rettangolo 10">
            <a:extLst>
              <a:ext uri="{FF2B5EF4-FFF2-40B4-BE49-F238E27FC236}">
                <a16:creationId xmlns:a16="http://schemas.microsoft.com/office/drawing/2014/main" id="{0478CC11-8949-D343-9E57-CC852B1A2A55}"/>
              </a:ext>
            </a:extLst>
          </p:cNvPr>
          <p:cNvSpPr/>
          <p:nvPr/>
        </p:nvSpPr>
        <p:spPr>
          <a:xfrm>
            <a:off x="831146" y="1312063"/>
            <a:ext cx="1816555" cy="98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solidFill>
                  <a:sysClr val="windowText" lastClr="000000"/>
                </a:solidFill>
              </a:rPr>
              <a:t>Wikipedia ha già le coordinate?</a:t>
            </a:r>
          </a:p>
        </p:txBody>
      </p:sp>
      <p:sp>
        <p:nvSpPr>
          <p:cNvPr id="16" name="Rettangolo 15">
            <a:extLst>
              <a:ext uri="{FF2B5EF4-FFF2-40B4-BE49-F238E27FC236}">
                <a16:creationId xmlns:a16="http://schemas.microsoft.com/office/drawing/2014/main" id="{BA43221E-FE11-B645-8E3C-8C4F464729B4}"/>
              </a:ext>
            </a:extLst>
          </p:cNvPr>
          <p:cNvSpPr/>
          <p:nvPr/>
        </p:nvSpPr>
        <p:spPr>
          <a:xfrm>
            <a:off x="3373693" y="1312063"/>
            <a:ext cx="1816554" cy="98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solidFill>
                  <a:sysClr val="windowText" lastClr="000000"/>
                </a:solidFill>
              </a:rPr>
              <a:t>È sul nostro database?</a:t>
            </a:r>
          </a:p>
        </p:txBody>
      </p:sp>
      <p:sp>
        <p:nvSpPr>
          <p:cNvPr id="24" name="Rettangolo 23">
            <a:extLst>
              <a:ext uri="{FF2B5EF4-FFF2-40B4-BE49-F238E27FC236}">
                <a16:creationId xmlns:a16="http://schemas.microsoft.com/office/drawing/2014/main" id="{2EAC910B-D5C1-E142-A3C0-5759BB714F1F}"/>
              </a:ext>
            </a:extLst>
          </p:cNvPr>
          <p:cNvSpPr/>
          <p:nvPr/>
        </p:nvSpPr>
        <p:spPr>
          <a:xfrm>
            <a:off x="5916239" y="1312063"/>
            <a:ext cx="2103217" cy="98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solidFill>
                  <a:sysClr val="windowText" lastClr="000000"/>
                </a:solidFill>
              </a:rPr>
              <a:t>Rientra in una delle categorie individuate?</a:t>
            </a:r>
          </a:p>
        </p:txBody>
      </p:sp>
      <p:sp>
        <p:nvSpPr>
          <p:cNvPr id="39" name="Rettangolo 38">
            <a:extLst>
              <a:ext uri="{FF2B5EF4-FFF2-40B4-BE49-F238E27FC236}">
                <a16:creationId xmlns:a16="http://schemas.microsoft.com/office/drawing/2014/main" id="{B8B43E0B-A1EA-D54D-A33C-FB07939D8F06}"/>
              </a:ext>
            </a:extLst>
          </p:cNvPr>
          <p:cNvSpPr/>
          <p:nvPr/>
        </p:nvSpPr>
        <p:spPr>
          <a:xfrm>
            <a:off x="5913109" y="3008736"/>
            <a:ext cx="2103217" cy="98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solidFill>
                  <a:sysClr val="windowText" lastClr="000000"/>
                </a:solidFill>
              </a:rPr>
              <a:t>La </a:t>
            </a:r>
            <a:r>
              <a:rPr lang="it-IT" sz="1600" dirty="0" err="1">
                <a:solidFill>
                  <a:sysClr val="windowText" lastClr="000000"/>
                </a:solidFill>
              </a:rPr>
              <a:t>query</a:t>
            </a:r>
            <a:r>
              <a:rPr lang="it-IT" sz="1600" dirty="0">
                <a:solidFill>
                  <a:sysClr val="windowText" lastClr="000000"/>
                </a:solidFill>
              </a:rPr>
              <a:t> specifica trova le coordinate?</a:t>
            </a:r>
          </a:p>
        </p:txBody>
      </p:sp>
      <p:sp>
        <p:nvSpPr>
          <p:cNvPr id="47" name="Rettangolo 46">
            <a:extLst>
              <a:ext uri="{FF2B5EF4-FFF2-40B4-BE49-F238E27FC236}">
                <a16:creationId xmlns:a16="http://schemas.microsoft.com/office/drawing/2014/main" id="{2764FA5A-1AFC-3342-8F02-2FEDDD096E20}"/>
              </a:ext>
            </a:extLst>
          </p:cNvPr>
          <p:cNvSpPr/>
          <p:nvPr/>
        </p:nvSpPr>
        <p:spPr>
          <a:xfrm>
            <a:off x="9127764" y="3008736"/>
            <a:ext cx="2103217" cy="987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it-IT" sz="1600" dirty="0">
                <a:solidFill>
                  <a:sysClr val="windowText" lastClr="000000"/>
                </a:solidFill>
              </a:rPr>
              <a:t>La </a:t>
            </a:r>
            <a:r>
              <a:rPr lang="it-IT" sz="1600" dirty="0" err="1">
                <a:solidFill>
                  <a:sysClr val="windowText" lastClr="000000"/>
                </a:solidFill>
              </a:rPr>
              <a:t>query</a:t>
            </a:r>
            <a:r>
              <a:rPr lang="it-IT" sz="1600" dirty="0">
                <a:solidFill>
                  <a:sysClr val="windowText" lastClr="000000"/>
                </a:solidFill>
              </a:rPr>
              <a:t> generica trova le coordinate?</a:t>
            </a:r>
          </a:p>
        </p:txBody>
      </p:sp>
      <p:sp>
        <p:nvSpPr>
          <p:cNvPr id="49" name="CasellaDiTesto 48">
            <a:extLst>
              <a:ext uri="{FF2B5EF4-FFF2-40B4-BE49-F238E27FC236}">
                <a16:creationId xmlns:a16="http://schemas.microsoft.com/office/drawing/2014/main" id="{1495C602-F8E0-F146-8E6C-E6CE5F2F58F6}"/>
              </a:ext>
            </a:extLst>
          </p:cNvPr>
          <p:cNvSpPr txBox="1"/>
          <p:nvPr/>
        </p:nvSpPr>
        <p:spPr>
          <a:xfrm>
            <a:off x="8966922" y="5201350"/>
            <a:ext cx="2424899" cy="1107996"/>
          </a:xfrm>
          <a:prstGeom prst="rect">
            <a:avLst/>
          </a:prstGeom>
          <a:noFill/>
        </p:spPr>
        <p:txBody>
          <a:bodyPr wrap="square" rtlCol="0">
            <a:spAutoFit/>
          </a:bodyPr>
          <a:lstStyle/>
          <a:p>
            <a:pPr algn="ctr"/>
            <a:r>
              <a:rPr lang="it-IT" sz="1600" dirty="0">
                <a:solidFill>
                  <a:sysClr val="windowText" lastClr="000000"/>
                </a:solidFill>
              </a:rPr>
              <a:t>Prendi le coordinate del luogo che compare maggiormente nella pagina</a:t>
            </a:r>
          </a:p>
          <a:p>
            <a:endParaRPr lang="it-IT" dirty="0"/>
          </a:p>
        </p:txBody>
      </p:sp>
      <p:grpSp>
        <p:nvGrpSpPr>
          <p:cNvPr id="53" name="Gruppo 52">
            <a:extLst>
              <a:ext uri="{FF2B5EF4-FFF2-40B4-BE49-F238E27FC236}">
                <a16:creationId xmlns:a16="http://schemas.microsoft.com/office/drawing/2014/main" id="{336AC8CA-8C9C-D841-B7E6-07BEAEAB47FD}"/>
              </a:ext>
            </a:extLst>
          </p:cNvPr>
          <p:cNvGrpSpPr/>
          <p:nvPr/>
        </p:nvGrpSpPr>
        <p:grpSpPr>
          <a:xfrm>
            <a:off x="2647701" y="1542388"/>
            <a:ext cx="725992" cy="369332"/>
            <a:chOff x="2647701" y="1620897"/>
            <a:chExt cx="725992" cy="369332"/>
          </a:xfrm>
        </p:grpSpPr>
        <p:cxnSp>
          <p:nvCxnSpPr>
            <p:cNvPr id="51" name="Connettore 2 50">
              <a:extLst>
                <a:ext uri="{FF2B5EF4-FFF2-40B4-BE49-F238E27FC236}">
                  <a16:creationId xmlns:a16="http://schemas.microsoft.com/office/drawing/2014/main" id="{06CB1F85-D4D1-E542-AA61-7380C1BB4A5A}"/>
                </a:ext>
              </a:extLst>
            </p:cNvPr>
            <p:cNvCxnSpPr/>
            <p:nvPr/>
          </p:nvCxnSpPr>
          <p:spPr>
            <a:xfrm>
              <a:off x="2647701" y="1930400"/>
              <a:ext cx="7259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2" name="CasellaDiTesto 51">
              <a:extLst>
                <a:ext uri="{FF2B5EF4-FFF2-40B4-BE49-F238E27FC236}">
                  <a16:creationId xmlns:a16="http://schemas.microsoft.com/office/drawing/2014/main" id="{C5BD3515-C3FF-4745-A28F-C7A6734EDADA}"/>
                </a:ext>
              </a:extLst>
            </p:cNvPr>
            <p:cNvSpPr txBox="1"/>
            <p:nvPr/>
          </p:nvSpPr>
          <p:spPr>
            <a:xfrm>
              <a:off x="2784409" y="1620897"/>
              <a:ext cx="514379" cy="369332"/>
            </a:xfrm>
            <a:prstGeom prst="rect">
              <a:avLst/>
            </a:prstGeom>
            <a:noFill/>
          </p:spPr>
          <p:txBody>
            <a:bodyPr wrap="square" rtlCol="0">
              <a:spAutoFit/>
            </a:bodyPr>
            <a:lstStyle/>
            <a:p>
              <a:r>
                <a:rPr lang="it-IT" dirty="0"/>
                <a:t>No</a:t>
              </a:r>
            </a:p>
          </p:txBody>
        </p:sp>
      </p:grpSp>
      <p:grpSp>
        <p:nvGrpSpPr>
          <p:cNvPr id="54" name="Gruppo 53">
            <a:extLst>
              <a:ext uri="{FF2B5EF4-FFF2-40B4-BE49-F238E27FC236}">
                <a16:creationId xmlns:a16="http://schemas.microsoft.com/office/drawing/2014/main" id="{DFADDAAD-5DC1-E34C-BC22-45EAD1860FCF}"/>
              </a:ext>
            </a:extLst>
          </p:cNvPr>
          <p:cNvGrpSpPr/>
          <p:nvPr/>
        </p:nvGrpSpPr>
        <p:grpSpPr>
          <a:xfrm>
            <a:off x="5190247" y="1542388"/>
            <a:ext cx="725992" cy="369332"/>
            <a:chOff x="2647701" y="1620897"/>
            <a:chExt cx="725992" cy="369332"/>
          </a:xfrm>
        </p:grpSpPr>
        <p:cxnSp>
          <p:nvCxnSpPr>
            <p:cNvPr id="55" name="Connettore 2 54">
              <a:extLst>
                <a:ext uri="{FF2B5EF4-FFF2-40B4-BE49-F238E27FC236}">
                  <a16:creationId xmlns:a16="http://schemas.microsoft.com/office/drawing/2014/main" id="{92AEA32C-8777-2A46-8680-6DE2D6E14D17}"/>
                </a:ext>
              </a:extLst>
            </p:cNvPr>
            <p:cNvCxnSpPr/>
            <p:nvPr/>
          </p:nvCxnSpPr>
          <p:spPr>
            <a:xfrm>
              <a:off x="2647701" y="1930400"/>
              <a:ext cx="7259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6" name="CasellaDiTesto 55">
              <a:extLst>
                <a:ext uri="{FF2B5EF4-FFF2-40B4-BE49-F238E27FC236}">
                  <a16:creationId xmlns:a16="http://schemas.microsoft.com/office/drawing/2014/main" id="{92546558-367C-004A-A488-DDD3BA26DD1D}"/>
                </a:ext>
              </a:extLst>
            </p:cNvPr>
            <p:cNvSpPr txBox="1"/>
            <p:nvPr/>
          </p:nvSpPr>
          <p:spPr>
            <a:xfrm>
              <a:off x="2784409" y="1620897"/>
              <a:ext cx="514379" cy="369332"/>
            </a:xfrm>
            <a:prstGeom prst="rect">
              <a:avLst/>
            </a:prstGeom>
            <a:noFill/>
          </p:spPr>
          <p:txBody>
            <a:bodyPr wrap="square" rtlCol="0">
              <a:spAutoFit/>
            </a:bodyPr>
            <a:lstStyle/>
            <a:p>
              <a:r>
                <a:rPr lang="it-IT" dirty="0"/>
                <a:t>No</a:t>
              </a:r>
            </a:p>
          </p:txBody>
        </p:sp>
      </p:grpSp>
      <p:cxnSp>
        <p:nvCxnSpPr>
          <p:cNvPr id="64" name="Connettore 2 63">
            <a:extLst>
              <a:ext uri="{FF2B5EF4-FFF2-40B4-BE49-F238E27FC236}">
                <a16:creationId xmlns:a16="http://schemas.microsoft.com/office/drawing/2014/main" id="{CAB56C44-EB11-1E46-B8C9-ED44B1293E09}"/>
              </a:ext>
            </a:extLst>
          </p:cNvPr>
          <p:cNvCxnSpPr>
            <a:cxnSpLocks/>
            <a:stCxn id="11" idx="2"/>
            <a:endCxn id="9" idx="0"/>
          </p:cNvCxnSpPr>
          <p:nvPr/>
        </p:nvCxnSpPr>
        <p:spPr>
          <a:xfrm>
            <a:off x="1739424" y="2299063"/>
            <a:ext cx="1166565" cy="30919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5" name="CasellaDiTesto 64">
            <a:extLst>
              <a:ext uri="{FF2B5EF4-FFF2-40B4-BE49-F238E27FC236}">
                <a16:creationId xmlns:a16="http://schemas.microsoft.com/office/drawing/2014/main" id="{172C85ED-1769-D843-9BEE-C349E349E8F8}"/>
              </a:ext>
            </a:extLst>
          </p:cNvPr>
          <p:cNvSpPr txBox="1"/>
          <p:nvPr/>
        </p:nvSpPr>
        <p:spPr>
          <a:xfrm>
            <a:off x="2105103" y="3171098"/>
            <a:ext cx="340158" cy="369332"/>
          </a:xfrm>
          <a:prstGeom prst="rect">
            <a:avLst/>
          </a:prstGeom>
          <a:noFill/>
        </p:spPr>
        <p:txBody>
          <a:bodyPr wrap="none" rtlCol="0">
            <a:spAutoFit/>
          </a:bodyPr>
          <a:lstStyle/>
          <a:p>
            <a:r>
              <a:rPr lang="it-IT" dirty="0"/>
              <a:t>Si</a:t>
            </a:r>
          </a:p>
        </p:txBody>
      </p:sp>
      <p:cxnSp>
        <p:nvCxnSpPr>
          <p:cNvPr id="67" name="Connettore 2 66">
            <a:extLst>
              <a:ext uri="{FF2B5EF4-FFF2-40B4-BE49-F238E27FC236}">
                <a16:creationId xmlns:a16="http://schemas.microsoft.com/office/drawing/2014/main" id="{477A5692-247D-B844-AA06-6D5DF4624161}"/>
              </a:ext>
            </a:extLst>
          </p:cNvPr>
          <p:cNvCxnSpPr>
            <a:cxnSpLocks/>
            <a:stCxn id="16" idx="2"/>
            <a:endCxn id="9" idx="0"/>
          </p:cNvCxnSpPr>
          <p:nvPr/>
        </p:nvCxnSpPr>
        <p:spPr>
          <a:xfrm flipH="1">
            <a:off x="2905989" y="2299063"/>
            <a:ext cx="1375981" cy="309192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8" name="CasellaDiTesto 67">
            <a:extLst>
              <a:ext uri="{FF2B5EF4-FFF2-40B4-BE49-F238E27FC236}">
                <a16:creationId xmlns:a16="http://schemas.microsoft.com/office/drawing/2014/main" id="{1FE52097-D1F8-1341-BA32-13AB8BC35B08}"/>
              </a:ext>
            </a:extLst>
          </p:cNvPr>
          <p:cNvSpPr txBox="1"/>
          <p:nvPr/>
        </p:nvSpPr>
        <p:spPr>
          <a:xfrm>
            <a:off x="3627888" y="3502236"/>
            <a:ext cx="340158" cy="369332"/>
          </a:xfrm>
          <a:prstGeom prst="rect">
            <a:avLst/>
          </a:prstGeom>
          <a:noFill/>
        </p:spPr>
        <p:txBody>
          <a:bodyPr wrap="none" rtlCol="0">
            <a:spAutoFit/>
          </a:bodyPr>
          <a:lstStyle/>
          <a:p>
            <a:r>
              <a:rPr lang="it-IT" dirty="0"/>
              <a:t>Si</a:t>
            </a:r>
          </a:p>
        </p:txBody>
      </p:sp>
      <p:grpSp>
        <p:nvGrpSpPr>
          <p:cNvPr id="90" name="Gruppo 89">
            <a:extLst>
              <a:ext uri="{FF2B5EF4-FFF2-40B4-BE49-F238E27FC236}">
                <a16:creationId xmlns:a16="http://schemas.microsoft.com/office/drawing/2014/main" id="{747E5CEF-B1C0-E14D-953C-9452E6C0BBCD}"/>
              </a:ext>
            </a:extLst>
          </p:cNvPr>
          <p:cNvGrpSpPr/>
          <p:nvPr/>
        </p:nvGrpSpPr>
        <p:grpSpPr>
          <a:xfrm rot="5400000">
            <a:off x="6891028" y="2391948"/>
            <a:ext cx="725992" cy="514379"/>
            <a:chOff x="2647701" y="1446863"/>
            <a:chExt cx="725992" cy="514379"/>
          </a:xfrm>
        </p:grpSpPr>
        <p:cxnSp>
          <p:nvCxnSpPr>
            <p:cNvPr id="91" name="Connettore 2 90">
              <a:extLst>
                <a:ext uri="{FF2B5EF4-FFF2-40B4-BE49-F238E27FC236}">
                  <a16:creationId xmlns:a16="http://schemas.microsoft.com/office/drawing/2014/main" id="{F088D1C1-FCDC-AF44-B3A6-3FB288F9B216}"/>
                </a:ext>
              </a:extLst>
            </p:cNvPr>
            <p:cNvCxnSpPr/>
            <p:nvPr/>
          </p:nvCxnSpPr>
          <p:spPr>
            <a:xfrm>
              <a:off x="2647701" y="1930400"/>
              <a:ext cx="725992"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92" name="CasellaDiTesto 91">
              <a:extLst>
                <a:ext uri="{FF2B5EF4-FFF2-40B4-BE49-F238E27FC236}">
                  <a16:creationId xmlns:a16="http://schemas.microsoft.com/office/drawing/2014/main" id="{DA58AD0D-2D37-414E-B547-6F7D327340D4}"/>
                </a:ext>
              </a:extLst>
            </p:cNvPr>
            <p:cNvSpPr txBox="1"/>
            <p:nvPr/>
          </p:nvSpPr>
          <p:spPr>
            <a:xfrm rot="16200000">
              <a:off x="2758269" y="1519387"/>
              <a:ext cx="514379" cy="369332"/>
            </a:xfrm>
            <a:prstGeom prst="rect">
              <a:avLst/>
            </a:prstGeom>
            <a:noFill/>
          </p:spPr>
          <p:txBody>
            <a:bodyPr wrap="square" rtlCol="0">
              <a:spAutoFit/>
            </a:bodyPr>
            <a:lstStyle/>
            <a:p>
              <a:r>
                <a:rPr lang="it-IT" dirty="0"/>
                <a:t>Si</a:t>
              </a:r>
            </a:p>
          </p:txBody>
        </p:sp>
      </p:grpSp>
      <p:cxnSp>
        <p:nvCxnSpPr>
          <p:cNvPr id="96" name="Connettore 4 95">
            <a:extLst>
              <a:ext uri="{FF2B5EF4-FFF2-40B4-BE49-F238E27FC236}">
                <a16:creationId xmlns:a16="http://schemas.microsoft.com/office/drawing/2014/main" id="{713097A8-35C6-994A-AF98-CF9FEC3D13AB}"/>
              </a:ext>
            </a:extLst>
          </p:cNvPr>
          <p:cNvCxnSpPr>
            <a:cxnSpLocks/>
            <a:stCxn id="24" idx="3"/>
            <a:endCxn id="47" idx="0"/>
          </p:cNvCxnSpPr>
          <p:nvPr/>
        </p:nvCxnSpPr>
        <p:spPr>
          <a:xfrm>
            <a:off x="8019456" y="1805563"/>
            <a:ext cx="2159917" cy="1203173"/>
          </a:xfrm>
          <a:prstGeom prst="bentConnector2">
            <a:avLst/>
          </a:prstGeom>
          <a:ln>
            <a:tailEnd type="triangle"/>
          </a:ln>
        </p:spPr>
        <p:style>
          <a:lnRef idx="3">
            <a:schemeClr val="dk1"/>
          </a:lnRef>
          <a:fillRef idx="0">
            <a:schemeClr val="dk1"/>
          </a:fillRef>
          <a:effectRef idx="2">
            <a:schemeClr val="dk1"/>
          </a:effectRef>
          <a:fontRef idx="minor">
            <a:schemeClr val="tx1"/>
          </a:fontRef>
        </p:style>
      </p:cxnSp>
      <p:sp>
        <p:nvSpPr>
          <p:cNvPr id="104" name="CasellaDiTesto 103">
            <a:extLst>
              <a:ext uri="{FF2B5EF4-FFF2-40B4-BE49-F238E27FC236}">
                <a16:creationId xmlns:a16="http://schemas.microsoft.com/office/drawing/2014/main" id="{01A87217-4829-124A-BAA4-E684E0EFCBE2}"/>
              </a:ext>
            </a:extLst>
          </p:cNvPr>
          <p:cNvSpPr txBox="1"/>
          <p:nvPr/>
        </p:nvSpPr>
        <p:spPr>
          <a:xfrm>
            <a:off x="8998683" y="1467849"/>
            <a:ext cx="452368" cy="369332"/>
          </a:xfrm>
          <a:prstGeom prst="rect">
            <a:avLst/>
          </a:prstGeom>
          <a:noFill/>
        </p:spPr>
        <p:txBody>
          <a:bodyPr wrap="none" rtlCol="0">
            <a:spAutoFit/>
          </a:bodyPr>
          <a:lstStyle/>
          <a:p>
            <a:r>
              <a:rPr lang="it-IT" dirty="0"/>
              <a:t>No</a:t>
            </a:r>
          </a:p>
        </p:txBody>
      </p:sp>
      <p:cxnSp>
        <p:nvCxnSpPr>
          <p:cNvPr id="106" name="Connettore 2 105">
            <a:extLst>
              <a:ext uri="{FF2B5EF4-FFF2-40B4-BE49-F238E27FC236}">
                <a16:creationId xmlns:a16="http://schemas.microsoft.com/office/drawing/2014/main" id="{13017A0E-6149-CA48-9EC0-E9EA52AAFFDD}"/>
              </a:ext>
            </a:extLst>
          </p:cNvPr>
          <p:cNvCxnSpPr>
            <a:stCxn id="39" idx="3"/>
            <a:endCxn id="47" idx="1"/>
          </p:cNvCxnSpPr>
          <p:nvPr/>
        </p:nvCxnSpPr>
        <p:spPr>
          <a:xfrm>
            <a:off x="8016326" y="3502236"/>
            <a:ext cx="1111438"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07" name="CasellaDiTesto 106">
            <a:extLst>
              <a:ext uri="{FF2B5EF4-FFF2-40B4-BE49-F238E27FC236}">
                <a16:creationId xmlns:a16="http://schemas.microsoft.com/office/drawing/2014/main" id="{DABB8167-71ED-9E4A-8ABF-95199A6C5F08}"/>
              </a:ext>
            </a:extLst>
          </p:cNvPr>
          <p:cNvSpPr txBox="1"/>
          <p:nvPr/>
        </p:nvSpPr>
        <p:spPr>
          <a:xfrm>
            <a:off x="8345861" y="3171098"/>
            <a:ext cx="452368" cy="369332"/>
          </a:xfrm>
          <a:prstGeom prst="rect">
            <a:avLst/>
          </a:prstGeom>
          <a:noFill/>
        </p:spPr>
        <p:txBody>
          <a:bodyPr wrap="none" rtlCol="0">
            <a:spAutoFit/>
          </a:bodyPr>
          <a:lstStyle/>
          <a:p>
            <a:r>
              <a:rPr lang="it-IT" dirty="0"/>
              <a:t>No</a:t>
            </a:r>
          </a:p>
        </p:txBody>
      </p:sp>
      <p:cxnSp>
        <p:nvCxnSpPr>
          <p:cNvPr id="109" name="Connettore 2 108">
            <a:extLst>
              <a:ext uri="{FF2B5EF4-FFF2-40B4-BE49-F238E27FC236}">
                <a16:creationId xmlns:a16="http://schemas.microsoft.com/office/drawing/2014/main" id="{0EB3A990-8074-E649-A58D-3D264E4BBC9E}"/>
              </a:ext>
            </a:extLst>
          </p:cNvPr>
          <p:cNvCxnSpPr>
            <a:cxnSpLocks/>
            <a:stCxn id="47" idx="2"/>
            <a:endCxn id="49" idx="0"/>
          </p:cNvCxnSpPr>
          <p:nvPr/>
        </p:nvCxnSpPr>
        <p:spPr>
          <a:xfrm flipH="1">
            <a:off x="10179372" y="3995736"/>
            <a:ext cx="1" cy="120561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3" name="CasellaDiTesto 112">
            <a:extLst>
              <a:ext uri="{FF2B5EF4-FFF2-40B4-BE49-F238E27FC236}">
                <a16:creationId xmlns:a16="http://schemas.microsoft.com/office/drawing/2014/main" id="{9657ED29-4884-7E4C-A5B9-627FBD1E1460}"/>
              </a:ext>
            </a:extLst>
          </p:cNvPr>
          <p:cNvSpPr txBox="1"/>
          <p:nvPr/>
        </p:nvSpPr>
        <p:spPr>
          <a:xfrm>
            <a:off x="10138318" y="4414009"/>
            <a:ext cx="452368" cy="369332"/>
          </a:xfrm>
          <a:prstGeom prst="rect">
            <a:avLst/>
          </a:prstGeom>
          <a:noFill/>
        </p:spPr>
        <p:txBody>
          <a:bodyPr wrap="none" rtlCol="0">
            <a:spAutoFit/>
          </a:bodyPr>
          <a:lstStyle/>
          <a:p>
            <a:r>
              <a:rPr lang="it-IT" dirty="0"/>
              <a:t>No</a:t>
            </a:r>
          </a:p>
        </p:txBody>
      </p:sp>
      <p:grpSp>
        <p:nvGrpSpPr>
          <p:cNvPr id="114" name="Gruppo 113">
            <a:extLst>
              <a:ext uri="{FF2B5EF4-FFF2-40B4-BE49-F238E27FC236}">
                <a16:creationId xmlns:a16="http://schemas.microsoft.com/office/drawing/2014/main" id="{D95BB074-E4B3-1F4C-A696-2257148AE320}"/>
              </a:ext>
            </a:extLst>
          </p:cNvPr>
          <p:cNvGrpSpPr/>
          <p:nvPr/>
        </p:nvGrpSpPr>
        <p:grpSpPr>
          <a:xfrm>
            <a:off x="6526510" y="5477297"/>
            <a:ext cx="876413" cy="818901"/>
            <a:chOff x="5560620" y="1208281"/>
            <a:chExt cx="1070765" cy="1003018"/>
          </a:xfrm>
        </p:grpSpPr>
        <p:pic>
          <p:nvPicPr>
            <p:cNvPr id="115" name="Elemento grafico 114" descr="Database">
              <a:extLst>
                <a:ext uri="{FF2B5EF4-FFF2-40B4-BE49-F238E27FC236}">
                  <a16:creationId xmlns:a16="http://schemas.microsoft.com/office/drawing/2014/main" id="{31018C37-41B6-234C-9098-B928966D0DC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724630" y="1208281"/>
              <a:ext cx="744596" cy="744596"/>
            </a:xfrm>
            <a:prstGeom prst="rect">
              <a:avLst/>
            </a:prstGeom>
          </p:spPr>
        </p:pic>
        <p:sp>
          <p:nvSpPr>
            <p:cNvPr id="116" name="CasellaDiTesto 115">
              <a:extLst>
                <a:ext uri="{FF2B5EF4-FFF2-40B4-BE49-F238E27FC236}">
                  <a16:creationId xmlns:a16="http://schemas.microsoft.com/office/drawing/2014/main" id="{A5D832B8-B3D3-F547-9292-82E344207638}"/>
                </a:ext>
              </a:extLst>
            </p:cNvPr>
            <p:cNvSpPr txBox="1"/>
            <p:nvPr/>
          </p:nvSpPr>
          <p:spPr>
            <a:xfrm>
              <a:off x="5560620" y="1834323"/>
              <a:ext cx="1070765" cy="376976"/>
            </a:xfrm>
            <a:prstGeom prst="rect">
              <a:avLst/>
            </a:prstGeom>
            <a:noFill/>
          </p:spPr>
          <p:txBody>
            <a:bodyPr wrap="square" rtlCol="0">
              <a:spAutoFit/>
            </a:bodyPr>
            <a:lstStyle/>
            <a:p>
              <a:r>
                <a:rPr lang="it-IT" sz="1400" dirty="0"/>
                <a:t>Database</a:t>
              </a:r>
            </a:p>
          </p:txBody>
        </p:sp>
      </p:grpSp>
      <p:cxnSp>
        <p:nvCxnSpPr>
          <p:cNvPr id="118" name="Connettore 2 117">
            <a:extLst>
              <a:ext uri="{FF2B5EF4-FFF2-40B4-BE49-F238E27FC236}">
                <a16:creationId xmlns:a16="http://schemas.microsoft.com/office/drawing/2014/main" id="{453B13A8-6E59-C045-95C9-602C7694A89E}"/>
              </a:ext>
            </a:extLst>
          </p:cNvPr>
          <p:cNvCxnSpPr>
            <a:cxnSpLocks/>
            <a:stCxn id="39" idx="2"/>
            <a:endCxn id="115" idx="0"/>
          </p:cNvCxnSpPr>
          <p:nvPr/>
        </p:nvCxnSpPr>
        <p:spPr>
          <a:xfrm>
            <a:off x="6964718" y="3995736"/>
            <a:ext cx="756" cy="1481561"/>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19" name="CasellaDiTesto 118">
            <a:extLst>
              <a:ext uri="{FF2B5EF4-FFF2-40B4-BE49-F238E27FC236}">
                <a16:creationId xmlns:a16="http://schemas.microsoft.com/office/drawing/2014/main" id="{2740EEFD-2736-1F44-B95A-C8303F28A37E}"/>
              </a:ext>
            </a:extLst>
          </p:cNvPr>
          <p:cNvSpPr txBox="1"/>
          <p:nvPr/>
        </p:nvSpPr>
        <p:spPr>
          <a:xfrm>
            <a:off x="6913865" y="4418407"/>
            <a:ext cx="340158" cy="369332"/>
          </a:xfrm>
          <a:prstGeom prst="rect">
            <a:avLst/>
          </a:prstGeom>
          <a:noFill/>
        </p:spPr>
        <p:txBody>
          <a:bodyPr wrap="none" rtlCol="0">
            <a:spAutoFit/>
          </a:bodyPr>
          <a:lstStyle/>
          <a:p>
            <a:r>
              <a:rPr lang="it-IT" dirty="0"/>
              <a:t>Si</a:t>
            </a:r>
          </a:p>
        </p:txBody>
      </p:sp>
      <p:cxnSp>
        <p:nvCxnSpPr>
          <p:cNvPr id="122" name="Connettore 2 121">
            <a:extLst>
              <a:ext uri="{FF2B5EF4-FFF2-40B4-BE49-F238E27FC236}">
                <a16:creationId xmlns:a16="http://schemas.microsoft.com/office/drawing/2014/main" id="{CD1DFE05-529B-2549-BE8B-DE1A56C382EA}"/>
              </a:ext>
            </a:extLst>
          </p:cNvPr>
          <p:cNvCxnSpPr>
            <a:stCxn id="47" idx="2"/>
            <a:endCxn id="115" idx="3"/>
          </p:cNvCxnSpPr>
          <p:nvPr/>
        </p:nvCxnSpPr>
        <p:spPr>
          <a:xfrm flipH="1">
            <a:off x="7270197" y="3995736"/>
            <a:ext cx="2909176" cy="178551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23" name="CasellaDiTesto 122">
            <a:extLst>
              <a:ext uri="{FF2B5EF4-FFF2-40B4-BE49-F238E27FC236}">
                <a16:creationId xmlns:a16="http://schemas.microsoft.com/office/drawing/2014/main" id="{66983D41-9C07-EA48-BDA9-E2B66255CEA6}"/>
              </a:ext>
            </a:extLst>
          </p:cNvPr>
          <p:cNvSpPr txBox="1"/>
          <p:nvPr/>
        </p:nvSpPr>
        <p:spPr>
          <a:xfrm>
            <a:off x="8248281" y="4588212"/>
            <a:ext cx="340158" cy="369332"/>
          </a:xfrm>
          <a:prstGeom prst="rect">
            <a:avLst/>
          </a:prstGeom>
          <a:noFill/>
        </p:spPr>
        <p:txBody>
          <a:bodyPr wrap="none" rtlCol="0">
            <a:spAutoFit/>
          </a:bodyPr>
          <a:lstStyle/>
          <a:p>
            <a:r>
              <a:rPr lang="it-IT" dirty="0"/>
              <a:t>Si</a:t>
            </a:r>
          </a:p>
        </p:txBody>
      </p:sp>
      <p:cxnSp>
        <p:nvCxnSpPr>
          <p:cNvPr id="125" name="Connettore 2 124">
            <a:extLst>
              <a:ext uri="{FF2B5EF4-FFF2-40B4-BE49-F238E27FC236}">
                <a16:creationId xmlns:a16="http://schemas.microsoft.com/office/drawing/2014/main" id="{DC3F295C-5A20-E044-A58B-2C63EC99071D}"/>
              </a:ext>
            </a:extLst>
          </p:cNvPr>
          <p:cNvCxnSpPr>
            <a:stCxn id="49" idx="1"/>
            <a:endCxn id="115" idx="3"/>
          </p:cNvCxnSpPr>
          <p:nvPr/>
        </p:nvCxnSpPr>
        <p:spPr>
          <a:xfrm flipH="1">
            <a:off x="7270197" y="5755348"/>
            <a:ext cx="1696725" cy="25907"/>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8" name="Connettore 2 127">
            <a:extLst>
              <a:ext uri="{FF2B5EF4-FFF2-40B4-BE49-F238E27FC236}">
                <a16:creationId xmlns:a16="http://schemas.microsoft.com/office/drawing/2014/main" id="{CD19DF82-992E-EF43-AE30-AD24F5C137DD}"/>
              </a:ext>
            </a:extLst>
          </p:cNvPr>
          <p:cNvCxnSpPr>
            <a:stCxn id="115" idx="1"/>
            <a:endCxn id="9" idx="3"/>
          </p:cNvCxnSpPr>
          <p:nvPr/>
        </p:nvCxnSpPr>
        <p:spPr>
          <a:xfrm flipH="1" flipV="1">
            <a:off x="3289197" y="5774195"/>
            <a:ext cx="3371554" cy="70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763995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sz="8000" dirty="0"/>
              <a:t>Mappe e </a:t>
            </a:r>
            <a:br>
              <a:rPr lang="it-IT" sz="8000" dirty="0"/>
            </a:br>
            <a:r>
              <a:rPr lang="it-IT" sz="8000" dirty="0"/>
              <a:t>implementazione visiva dei risultati.</a:t>
            </a:r>
          </a:p>
        </p:txBody>
      </p:sp>
      <p:sp>
        <p:nvSpPr>
          <p:cNvPr id="3" name="Sottotitolo 2"/>
          <p:cNvSpPr>
            <a:spLocks noGrp="1"/>
          </p:cNvSpPr>
          <p:nvPr>
            <p:ph type="subTitle" idx="1"/>
          </p:nvPr>
        </p:nvSpPr>
        <p:spPr/>
        <p:txBody>
          <a:bodyPr/>
          <a:lstStyle/>
          <a:p>
            <a:r>
              <a:rPr lang="it-IT" dirty="0">
                <a:solidFill>
                  <a:schemeClr val="bg1"/>
                </a:solidFill>
              </a:rPr>
              <a:t>Lorenzo </a:t>
            </a:r>
            <a:r>
              <a:rPr lang="it-IT" dirty="0" err="1">
                <a:solidFill>
                  <a:schemeClr val="bg1"/>
                </a:solidFill>
              </a:rPr>
              <a:t>Avenante</a:t>
            </a:r>
            <a:r>
              <a:rPr lang="it-IT" dirty="0">
                <a:solidFill>
                  <a:schemeClr val="bg1"/>
                </a:solidFill>
              </a:rPr>
              <a:t>.</a:t>
            </a:r>
          </a:p>
        </p:txBody>
      </p:sp>
    </p:spTree>
    <p:extLst>
      <p:ext uri="{BB962C8B-B14F-4D97-AF65-F5344CB8AC3E}">
        <p14:creationId xmlns:p14="http://schemas.microsoft.com/office/powerpoint/2010/main" val="3628165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46DF4B1-DBF8-4A65-8CB4-52642BDCE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p:cNvSpPr>
            <a:spLocks noGrp="1"/>
          </p:cNvSpPr>
          <p:nvPr>
            <p:ph type="title"/>
          </p:nvPr>
        </p:nvSpPr>
        <p:spPr>
          <a:xfrm>
            <a:off x="8017726" y="321747"/>
            <a:ext cx="3349075" cy="1225662"/>
          </a:xfrm>
        </p:spPr>
        <p:txBody>
          <a:bodyPr anchor="ctr">
            <a:normAutofit/>
          </a:bodyPr>
          <a:lstStyle/>
          <a:p>
            <a:r>
              <a:rPr lang="it-IT" sz="6600" b="1" dirty="0" err="1">
                <a:solidFill>
                  <a:srgbClr val="FFFFFF"/>
                </a:solidFill>
              </a:rPr>
              <a:t>Leaflet</a:t>
            </a:r>
            <a:endParaRPr lang="it-IT" sz="6600" b="1" dirty="0">
              <a:solidFill>
                <a:srgbClr val="FFFFFF"/>
              </a:solidFill>
            </a:endParaRPr>
          </a:p>
        </p:txBody>
      </p:sp>
      <p:pic>
        <p:nvPicPr>
          <p:cNvPr id="6" name="Segnaposto contenuto 5">
            <a:extLst>
              <a:ext uri="{FF2B5EF4-FFF2-40B4-BE49-F238E27FC236}">
                <a16:creationId xmlns:a16="http://schemas.microsoft.com/office/drawing/2014/main" id="{0B6AF72E-1B66-A045-9DC0-F93DA3F9A644}"/>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1458912" y="2412109"/>
            <a:ext cx="4637088" cy="1225662"/>
          </a:xfrm>
        </p:spPr>
      </p:pic>
      <p:sp>
        <p:nvSpPr>
          <p:cNvPr id="8" name="CasellaDiTesto 7">
            <a:extLst>
              <a:ext uri="{FF2B5EF4-FFF2-40B4-BE49-F238E27FC236}">
                <a16:creationId xmlns:a16="http://schemas.microsoft.com/office/drawing/2014/main" id="{2B9C91C8-464A-7748-AB72-2E0C0F7BFDCC}"/>
              </a:ext>
            </a:extLst>
          </p:cNvPr>
          <p:cNvSpPr txBox="1"/>
          <p:nvPr/>
        </p:nvSpPr>
        <p:spPr>
          <a:xfrm>
            <a:off x="8017726" y="1869156"/>
            <a:ext cx="3902927" cy="5632311"/>
          </a:xfrm>
          <a:prstGeom prst="rect">
            <a:avLst/>
          </a:prstGeom>
          <a:noFill/>
        </p:spPr>
        <p:txBody>
          <a:bodyPr wrap="square" rtlCol="0">
            <a:spAutoFit/>
          </a:bodyPr>
          <a:lstStyle/>
          <a:p>
            <a:r>
              <a:rPr lang="it-IT" sz="2400" dirty="0">
                <a:solidFill>
                  <a:schemeClr val="bg1"/>
                </a:solidFill>
              </a:rPr>
              <a:t>Utilizzo della libreria  open-source JS </a:t>
            </a:r>
            <a:r>
              <a:rPr lang="it-IT" sz="2400" dirty="0" err="1">
                <a:solidFill>
                  <a:schemeClr val="bg1"/>
                </a:solidFill>
              </a:rPr>
              <a:t>Leaflet</a:t>
            </a:r>
            <a:r>
              <a:rPr lang="it-IT" sz="2400" dirty="0">
                <a:solidFill>
                  <a:schemeClr val="bg1"/>
                </a:solidFill>
              </a:rPr>
              <a:t> per l’implementazione visiva dei risultati.</a:t>
            </a:r>
          </a:p>
          <a:p>
            <a:endParaRPr lang="it-IT" sz="2400" dirty="0">
              <a:solidFill>
                <a:schemeClr val="bg1"/>
              </a:solidFill>
            </a:endParaRPr>
          </a:p>
          <a:p>
            <a:r>
              <a:rPr lang="it-IT" sz="2400" dirty="0">
                <a:solidFill>
                  <a:schemeClr val="bg1"/>
                </a:solidFill>
              </a:rPr>
              <a:t>Facile da usare e ben documentata.</a:t>
            </a:r>
          </a:p>
          <a:p>
            <a:endParaRPr lang="it-IT" sz="2400" dirty="0">
              <a:solidFill>
                <a:schemeClr val="bg1"/>
              </a:solidFill>
            </a:endParaRPr>
          </a:p>
          <a:p>
            <a:r>
              <a:rPr lang="it-IT" sz="2400" dirty="0">
                <a:solidFill>
                  <a:schemeClr val="bg1"/>
                </a:solidFill>
              </a:rPr>
              <a:t>E’ pensata per essere mobile-</a:t>
            </a:r>
            <a:r>
              <a:rPr lang="it-IT" sz="2400" dirty="0" err="1">
                <a:solidFill>
                  <a:schemeClr val="bg1"/>
                </a:solidFill>
              </a:rPr>
              <a:t>friendly</a:t>
            </a:r>
            <a:r>
              <a:rPr lang="it-IT" sz="2400" dirty="0">
                <a:solidFill>
                  <a:schemeClr val="bg1"/>
                </a:solidFill>
              </a:rPr>
              <a:t>, grosso punto a favore.</a:t>
            </a:r>
          </a:p>
          <a:p>
            <a:endParaRPr lang="it-IT" sz="2400" dirty="0"/>
          </a:p>
          <a:p>
            <a:endParaRPr lang="it-IT" sz="2400" dirty="0"/>
          </a:p>
          <a:p>
            <a:endParaRPr lang="it-IT" sz="2400" dirty="0"/>
          </a:p>
          <a:p>
            <a:endParaRPr lang="it-IT" sz="2400" dirty="0"/>
          </a:p>
        </p:txBody>
      </p:sp>
    </p:spTree>
    <p:extLst>
      <p:ext uri="{BB962C8B-B14F-4D97-AF65-F5344CB8AC3E}">
        <p14:creationId xmlns:p14="http://schemas.microsoft.com/office/powerpoint/2010/main" val="36334868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5F174B23-DE04-4B5E-BA1E-9A016A4DAE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 name="Titolo 1"/>
          <p:cNvSpPr>
            <a:spLocks noGrp="1"/>
          </p:cNvSpPr>
          <p:nvPr>
            <p:ph type="title"/>
          </p:nvPr>
        </p:nvSpPr>
        <p:spPr>
          <a:xfrm>
            <a:off x="603504" y="770467"/>
            <a:ext cx="3467051" cy="1560138"/>
          </a:xfrm>
        </p:spPr>
        <p:txBody>
          <a:bodyPr vert="horz" lIns="91440" tIns="45720" rIns="91440" bIns="45720" rtlCol="0" anchor="b">
            <a:normAutofit/>
          </a:bodyPr>
          <a:lstStyle/>
          <a:p>
            <a:pPr>
              <a:lnSpc>
                <a:spcPct val="80000"/>
              </a:lnSpc>
            </a:pPr>
            <a:r>
              <a:rPr lang="en-US" sz="6000" b="1" dirty="0" err="1">
                <a:solidFill>
                  <a:srgbClr val="FFFFFF"/>
                </a:solidFill>
              </a:rPr>
              <a:t>MapTiler</a:t>
            </a:r>
            <a:endParaRPr lang="en-US" sz="6000" dirty="0">
              <a:solidFill>
                <a:srgbClr val="FFFFFF"/>
              </a:solidFill>
            </a:endParaRPr>
          </a:p>
        </p:txBody>
      </p:sp>
      <p:sp>
        <p:nvSpPr>
          <p:cNvPr id="20" name="Rectangle 19">
            <a:extLst>
              <a:ext uri="{FF2B5EF4-FFF2-40B4-BE49-F238E27FC236}">
                <a16:creationId xmlns:a16="http://schemas.microsoft.com/office/drawing/2014/main" id="{A1B0EC1A-7845-4754-A86D-20FD7C6834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Segnaposto contenuto 12" descr="Immagine che contiene testo, mappa&#10;&#10;Descrizione generata automaticamente">
            <a:extLst>
              <a:ext uri="{FF2B5EF4-FFF2-40B4-BE49-F238E27FC236}">
                <a16:creationId xmlns:a16="http://schemas.microsoft.com/office/drawing/2014/main" id="{D5194DEF-F684-084C-88B5-A56A87C42E15}"/>
              </a:ext>
            </a:extLst>
          </p:cNvPr>
          <p:cNvPicPr>
            <a:picLocks noGrp="1" noChangeAspect="1"/>
          </p:cNvPicPr>
          <p:nvPr>
            <p:ph idx="1"/>
          </p:nvPr>
        </p:nvPicPr>
        <p:blipFill>
          <a:blip r:embed="rId3"/>
          <a:stretch>
            <a:fillRect/>
          </a:stretch>
        </p:blipFill>
        <p:spPr>
          <a:xfrm>
            <a:off x="5282520" y="1542096"/>
            <a:ext cx="6266016" cy="3759608"/>
          </a:xfrm>
          <a:prstGeom prst="rect">
            <a:avLst/>
          </a:prstGeom>
        </p:spPr>
      </p:pic>
      <p:sp>
        <p:nvSpPr>
          <p:cNvPr id="3" name="CasellaDiTesto 2">
            <a:extLst>
              <a:ext uri="{FF2B5EF4-FFF2-40B4-BE49-F238E27FC236}">
                <a16:creationId xmlns:a16="http://schemas.microsoft.com/office/drawing/2014/main" id="{C8DC95E5-F1F0-D549-9EE4-44515C11957D}"/>
              </a:ext>
            </a:extLst>
          </p:cNvPr>
          <p:cNvSpPr txBox="1"/>
          <p:nvPr/>
        </p:nvSpPr>
        <p:spPr>
          <a:xfrm>
            <a:off x="356840" y="2687444"/>
            <a:ext cx="4070194" cy="2308324"/>
          </a:xfrm>
          <a:prstGeom prst="rect">
            <a:avLst/>
          </a:prstGeom>
          <a:noFill/>
        </p:spPr>
        <p:txBody>
          <a:bodyPr wrap="square" rtlCol="0">
            <a:spAutoFit/>
          </a:bodyPr>
          <a:lstStyle/>
          <a:p>
            <a:r>
              <a:rPr lang="it-IT" sz="2400" dirty="0">
                <a:solidFill>
                  <a:schemeClr val="bg1"/>
                </a:solidFill>
              </a:rPr>
              <a:t>Utilizzo della piattaforma software </a:t>
            </a:r>
            <a:r>
              <a:rPr lang="it-IT" sz="2400" dirty="0" err="1">
                <a:solidFill>
                  <a:schemeClr val="bg1"/>
                </a:solidFill>
              </a:rPr>
              <a:t>MapTiler</a:t>
            </a:r>
            <a:r>
              <a:rPr lang="it-IT" sz="2400" dirty="0">
                <a:solidFill>
                  <a:schemeClr val="bg1"/>
                </a:solidFill>
              </a:rPr>
              <a:t> per l’implementazione delle mappe all’interno </a:t>
            </a:r>
            <a:r>
              <a:rPr lang="it-IT" sz="2400" dirty="0" err="1">
                <a:solidFill>
                  <a:schemeClr val="bg1"/>
                </a:solidFill>
              </a:rPr>
              <a:t>dell</a:t>
            </a:r>
            <a:r>
              <a:rPr lang="it-IT" sz="2400" dirty="0">
                <a:solidFill>
                  <a:schemeClr val="bg1"/>
                </a:solidFill>
              </a:rPr>
              <a:t> applicazione.</a:t>
            </a:r>
          </a:p>
          <a:p>
            <a:endParaRPr lang="it-IT" sz="2400" dirty="0">
              <a:solidFill>
                <a:schemeClr val="bg1"/>
              </a:solidFill>
            </a:endParaRPr>
          </a:p>
          <a:p>
            <a:r>
              <a:rPr lang="it-IT" sz="2400" dirty="0">
                <a:solidFill>
                  <a:schemeClr val="bg1"/>
                </a:solidFill>
              </a:rPr>
              <a:t>Gratuito e  ben documentato.</a:t>
            </a:r>
          </a:p>
        </p:txBody>
      </p:sp>
    </p:spTree>
    <p:extLst>
      <p:ext uri="{BB962C8B-B14F-4D97-AF65-F5344CB8AC3E}">
        <p14:creationId xmlns:p14="http://schemas.microsoft.com/office/powerpoint/2010/main" val="1951546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sz="8000" dirty="0"/>
              <a:t>Grafica e Realizzazione Sito</a:t>
            </a:r>
          </a:p>
        </p:txBody>
      </p:sp>
      <p:sp>
        <p:nvSpPr>
          <p:cNvPr id="5" name="Sottotitolo 2">
            <a:extLst>
              <a:ext uri="{FF2B5EF4-FFF2-40B4-BE49-F238E27FC236}">
                <a16:creationId xmlns:a16="http://schemas.microsoft.com/office/drawing/2014/main" id="{20874809-877A-344F-92B3-4D29A1D99A1D}"/>
              </a:ext>
            </a:extLst>
          </p:cNvPr>
          <p:cNvSpPr>
            <a:spLocks noGrp="1"/>
          </p:cNvSpPr>
          <p:nvPr>
            <p:ph type="subTitle" idx="1"/>
          </p:nvPr>
        </p:nvSpPr>
        <p:spPr/>
        <p:txBody>
          <a:bodyPr/>
          <a:lstStyle/>
          <a:p>
            <a:r>
              <a:rPr lang="it-IT" dirty="0"/>
              <a:t>Lapo Bartolacci, Donald </a:t>
            </a:r>
            <a:r>
              <a:rPr lang="it-IT" dirty="0" err="1"/>
              <a:t>Kapaj</a:t>
            </a:r>
            <a:r>
              <a:rPr lang="it-IT" dirty="0"/>
              <a:t>, Lorenzo </a:t>
            </a:r>
            <a:r>
              <a:rPr lang="it-IT" dirty="0" err="1"/>
              <a:t>Avenante</a:t>
            </a:r>
            <a:r>
              <a:rPr lang="it-IT" dirty="0"/>
              <a:t>.</a:t>
            </a:r>
          </a:p>
        </p:txBody>
      </p:sp>
    </p:spTree>
    <p:extLst>
      <p:ext uri="{BB962C8B-B14F-4D97-AF65-F5344CB8AC3E}">
        <p14:creationId xmlns:p14="http://schemas.microsoft.com/office/powerpoint/2010/main" val="421671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olo 1"/>
          <p:cNvSpPr>
            <a:spLocks noGrp="1"/>
          </p:cNvSpPr>
          <p:nvPr>
            <p:ph type="title"/>
          </p:nvPr>
        </p:nvSpPr>
        <p:spPr>
          <a:xfrm>
            <a:off x="657224" y="499533"/>
            <a:ext cx="10772775" cy="1658198"/>
          </a:xfrm>
        </p:spPr>
        <p:txBody>
          <a:bodyPr>
            <a:normAutofit/>
          </a:bodyPr>
          <a:lstStyle/>
          <a:p>
            <a:r>
              <a:rPr lang="it-IT" b="1" dirty="0"/>
              <a:t>Argomenti</a:t>
            </a:r>
          </a:p>
        </p:txBody>
      </p:sp>
      <p:graphicFrame>
        <p:nvGraphicFramePr>
          <p:cNvPr id="5" name="Segnaposto contenuto 2">
            <a:extLst>
              <a:ext uri="{FF2B5EF4-FFF2-40B4-BE49-F238E27FC236}">
                <a16:creationId xmlns:a16="http://schemas.microsoft.com/office/drawing/2014/main" id="{91EA9714-3128-46B0-A47E-C8F570D9690C}"/>
              </a:ext>
            </a:extLst>
          </p:cNvPr>
          <p:cNvGraphicFramePr>
            <a:graphicFrameLocks noGrp="1"/>
          </p:cNvGraphicFramePr>
          <p:nvPr>
            <p:ph idx="1"/>
            <p:extLst>
              <p:ext uri="{D42A27DB-BD31-4B8C-83A1-F6EECF244321}">
                <p14:modId xmlns:p14="http://schemas.microsoft.com/office/powerpoint/2010/main" val="221731904"/>
              </p:ext>
            </p:extLst>
          </p:nvPr>
        </p:nvGraphicFramePr>
        <p:xfrm>
          <a:off x="676275" y="2373549"/>
          <a:ext cx="10753725" cy="359923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388055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67218665-EA77-40EC-8172-4F17E2DEDB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5992" y="0"/>
            <a:ext cx="4636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olo 4">
            <a:extLst>
              <a:ext uri="{FF2B5EF4-FFF2-40B4-BE49-F238E27FC236}">
                <a16:creationId xmlns:a16="http://schemas.microsoft.com/office/drawing/2014/main" id="{9FB869FD-F595-CA43-A511-F8E0A7DC2032}"/>
              </a:ext>
            </a:extLst>
          </p:cNvPr>
          <p:cNvSpPr>
            <a:spLocks noGrp="1"/>
          </p:cNvSpPr>
          <p:nvPr>
            <p:ph type="title"/>
          </p:nvPr>
        </p:nvSpPr>
        <p:spPr>
          <a:xfrm>
            <a:off x="7935687" y="436638"/>
            <a:ext cx="3750176" cy="2069753"/>
          </a:xfrm>
        </p:spPr>
        <p:txBody>
          <a:bodyPr anchor="b">
            <a:normAutofit/>
          </a:bodyPr>
          <a:lstStyle/>
          <a:p>
            <a:r>
              <a:rPr lang="it-IT" sz="6000" dirty="0">
                <a:solidFill>
                  <a:srgbClr val="FFFFFF"/>
                </a:solidFill>
              </a:rPr>
              <a:t>Web Design</a:t>
            </a:r>
          </a:p>
        </p:txBody>
      </p:sp>
      <p:pic>
        <p:nvPicPr>
          <p:cNvPr id="10" name="Immagine 9" descr="Immagine che contiene monitor, schermo, computer, giocatore&#10;&#10;Descrizione generata automaticamente">
            <a:extLst>
              <a:ext uri="{FF2B5EF4-FFF2-40B4-BE49-F238E27FC236}">
                <a16:creationId xmlns:a16="http://schemas.microsoft.com/office/drawing/2014/main" id="{58A68659-3033-3040-A22B-D03C5F48C90E}"/>
              </a:ext>
            </a:extLst>
          </p:cNvPr>
          <p:cNvPicPr>
            <a:picLocks noChangeAspect="1"/>
          </p:cNvPicPr>
          <p:nvPr/>
        </p:nvPicPr>
        <p:blipFill>
          <a:blip r:embed="rId3"/>
          <a:stretch>
            <a:fillRect/>
          </a:stretch>
        </p:blipFill>
        <p:spPr>
          <a:xfrm>
            <a:off x="643467" y="2223020"/>
            <a:ext cx="6431890" cy="241195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13" name="CasellaDiTesto 12">
            <a:extLst>
              <a:ext uri="{FF2B5EF4-FFF2-40B4-BE49-F238E27FC236}">
                <a16:creationId xmlns:a16="http://schemas.microsoft.com/office/drawing/2014/main" id="{44A5E327-9B37-764A-98DD-D8F3CE850C85}"/>
              </a:ext>
            </a:extLst>
          </p:cNvPr>
          <p:cNvSpPr txBox="1"/>
          <p:nvPr/>
        </p:nvSpPr>
        <p:spPr>
          <a:xfrm>
            <a:off x="7664196" y="2703544"/>
            <a:ext cx="4419600" cy="2800767"/>
          </a:xfrm>
          <a:prstGeom prst="rect">
            <a:avLst/>
          </a:prstGeom>
          <a:noFill/>
        </p:spPr>
        <p:txBody>
          <a:bodyPr wrap="square" rtlCol="0">
            <a:spAutoFit/>
          </a:bodyPr>
          <a:lstStyle/>
          <a:p>
            <a:r>
              <a:rPr lang="it-IT" sz="2200" dirty="0">
                <a:solidFill>
                  <a:schemeClr val="bg1"/>
                </a:solidFill>
              </a:rPr>
              <a:t>Utilizzo del Framework Bootstrap per la realizzazione di un sito web responsive.</a:t>
            </a:r>
          </a:p>
          <a:p>
            <a:endParaRPr lang="it-IT" sz="2200" dirty="0">
              <a:solidFill>
                <a:schemeClr val="bg1"/>
              </a:solidFill>
            </a:endParaRPr>
          </a:p>
          <a:p>
            <a:r>
              <a:rPr lang="it-IT" sz="2200" dirty="0">
                <a:solidFill>
                  <a:schemeClr val="bg1"/>
                </a:solidFill>
              </a:rPr>
              <a:t>Uso estensivo della dinamica del </a:t>
            </a:r>
            <a:r>
              <a:rPr lang="it-IT" sz="2200" dirty="0" err="1">
                <a:solidFill>
                  <a:schemeClr val="bg1"/>
                </a:solidFill>
              </a:rPr>
              <a:t>Grid</a:t>
            </a:r>
            <a:r>
              <a:rPr lang="it-IT" sz="2200" dirty="0">
                <a:solidFill>
                  <a:schemeClr val="bg1"/>
                </a:solidFill>
              </a:rPr>
              <a:t> </a:t>
            </a:r>
          </a:p>
          <a:p>
            <a:r>
              <a:rPr lang="it-IT" sz="2200" dirty="0">
                <a:solidFill>
                  <a:schemeClr val="bg1"/>
                </a:solidFill>
              </a:rPr>
              <a:t>System per facilitare i processi di sviluppo e per dare consistenza all’elaborato.</a:t>
            </a:r>
          </a:p>
        </p:txBody>
      </p:sp>
    </p:spTree>
    <p:extLst>
      <p:ext uri="{BB962C8B-B14F-4D97-AF65-F5344CB8AC3E}">
        <p14:creationId xmlns:p14="http://schemas.microsoft.com/office/powerpoint/2010/main" val="5908074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9FB869FD-F595-CA43-A511-F8E0A7DC2032}"/>
              </a:ext>
            </a:extLst>
          </p:cNvPr>
          <p:cNvSpPr>
            <a:spLocks noGrp="1"/>
          </p:cNvSpPr>
          <p:nvPr>
            <p:ph type="title"/>
          </p:nvPr>
        </p:nvSpPr>
        <p:spPr>
          <a:xfrm>
            <a:off x="603504" y="770467"/>
            <a:ext cx="4205568" cy="3352800"/>
          </a:xfrm>
        </p:spPr>
        <p:txBody>
          <a:bodyPr vert="horz" lIns="91440" tIns="45720" rIns="91440" bIns="45720" rtlCol="0" anchor="b">
            <a:normAutofit/>
          </a:bodyPr>
          <a:lstStyle/>
          <a:p>
            <a:pPr>
              <a:lnSpc>
                <a:spcPct val="80000"/>
              </a:lnSpc>
            </a:pPr>
            <a:r>
              <a:rPr lang="en-US" sz="6700" kern="1200" spc="-120" baseline="0" dirty="0" err="1">
                <a:solidFill>
                  <a:srgbClr val="FFFFFF"/>
                </a:solidFill>
                <a:latin typeface="+mj-lt"/>
                <a:ea typeface="+mj-ea"/>
                <a:cs typeface="+mj-cs"/>
              </a:rPr>
              <a:t>Illustrazione</a:t>
            </a:r>
            <a:r>
              <a:rPr lang="en-US" sz="6700" kern="1200" spc="-120" baseline="0" dirty="0">
                <a:solidFill>
                  <a:srgbClr val="FFFFFF"/>
                </a:solidFill>
                <a:latin typeface="+mj-lt"/>
                <a:ea typeface="+mj-ea"/>
                <a:cs typeface="+mj-cs"/>
              </a:rPr>
              <a:t> </a:t>
            </a:r>
          </a:p>
        </p:txBody>
      </p:sp>
      <p:sp>
        <p:nvSpPr>
          <p:cNvPr id="3" name="Segnaposto testo 2">
            <a:extLst>
              <a:ext uri="{FF2B5EF4-FFF2-40B4-BE49-F238E27FC236}">
                <a16:creationId xmlns:a16="http://schemas.microsoft.com/office/drawing/2014/main" id="{812FF0F1-35E8-8C4E-9F2F-B9EA89162EB5}"/>
              </a:ext>
            </a:extLst>
          </p:cNvPr>
          <p:cNvSpPr>
            <a:spLocks noGrp="1"/>
          </p:cNvSpPr>
          <p:nvPr>
            <p:ph type="body" sz="half" idx="2"/>
          </p:nvPr>
        </p:nvSpPr>
        <p:spPr>
          <a:xfrm>
            <a:off x="667512" y="4206876"/>
            <a:ext cx="4141559" cy="1645920"/>
          </a:xfrm>
        </p:spPr>
        <p:txBody>
          <a:bodyPr vert="horz" lIns="91440" tIns="45720" rIns="91440" bIns="45720" rtlCol="0">
            <a:normAutofit/>
          </a:bodyPr>
          <a:lstStyle/>
          <a:p>
            <a:pPr>
              <a:lnSpc>
                <a:spcPct val="85000"/>
              </a:lnSpc>
              <a:spcBef>
                <a:spcPts val="1300"/>
              </a:spcBef>
            </a:pPr>
            <a:r>
              <a:rPr lang="en-US" sz="2800" dirty="0" err="1">
                <a:solidFill>
                  <a:schemeClr val="bg1"/>
                </a:solidFill>
                <a:latin typeface="+mj-lt"/>
              </a:rPr>
              <a:t>Utilizzo</a:t>
            </a:r>
            <a:r>
              <a:rPr lang="en-US" sz="2800" dirty="0">
                <a:solidFill>
                  <a:schemeClr val="bg1"/>
                </a:solidFill>
                <a:latin typeface="+mj-lt"/>
              </a:rPr>
              <a:t> di Adobe Illustrator per </a:t>
            </a:r>
            <a:r>
              <a:rPr lang="en-US" sz="2800" dirty="0" err="1">
                <a:solidFill>
                  <a:schemeClr val="bg1"/>
                </a:solidFill>
                <a:latin typeface="+mj-lt"/>
              </a:rPr>
              <a:t>realizzare</a:t>
            </a:r>
            <a:r>
              <a:rPr lang="en-US" sz="2800" dirty="0">
                <a:solidFill>
                  <a:schemeClr val="bg1"/>
                </a:solidFill>
                <a:latin typeface="+mj-lt"/>
              </a:rPr>
              <a:t> una </a:t>
            </a:r>
            <a:r>
              <a:rPr lang="en-US" sz="2800" dirty="0" err="1">
                <a:solidFill>
                  <a:schemeClr val="bg1"/>
                </a:solidFill>
                <a:latin typeface="+mj-lt"/>
              </a:rPr>
              <a:t>grafica</a:t>
            </a:r>
            <a:r>
              <a:rPr lang="en-US" sz="2800" dirty="0">
                <a:solidFill>
                  <a:schemeClr val="bg1"/>
                </a:solidFill>
                <a:latin typeface="+mj-lt"/>
              </a:rPr>
              <a:t> </a:t>
            </a:r>
            <a:r>
              <a:rPr lang="en-US" sz="2800" dirty="0" err="1">
                <a:solidFill>
                  <a:schemeClr val="bg1"/>
                </a:solidFill>
                <a:latin typeface="+mj-lt"/>
              </a:rPr>
              <a:t>esplicativa</a:t>
            </a:r>
            <a:r>
              <a:rPr lang="en-US" sz="2800" dirty="0">
                <a:solidFill>
                  <a:schemeClr val="bg1"/>
                </a:solidFill>
                <a:latin typeface="+mj-lt"/>
              </a:rPr>
              <a:t>.</a:t>
            </a:r>
          </a:p>
        </p:txBody>
      </p:sp>
      <p:sp>
        <p:nvSpPr>
          <p:cNvPr id="13" name="Rectangle 12">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Segnaposto contenuto 11" descr="Immagine che contiene screenshot, monitor, computer&#10;&#10;Descrizione generata automaticamente">
            <a:extLst>
              <a:ext uri="{FF2B5EF4-FFF2-40B4-BE49-F238E27FC236}">
                <a16:creationId xmlns:a16="http://schemas.microsoft.com/office/drawing/2014/main" id="{3FC53DC4-0A86-064B-A9DD-C41F54FCB7B5}"/>
              </a:ext>
            </a:extLst>
          </p:cNvPr>
          <p:cNvPicPr>
            <a:picLocks noGrp="1" noChangeAspect="1"/>
          </p:cNvPicPr>
          <p:nvPr>
            <p:ph idx="1"/>
          </p:nvPr>
        </p:nvPicPr>
        <p:blipFill>
          <a:blip r:embed="rId3"/>
          <a:stretch>
            <a:fillRect/>
          </a:stretch>
        </p:blipFill>
        <p:spPr>
          <a:xfrm>
            <a:off x="5774268" y="1582918"/>
            <a:ext cx="6096000" cy="3692164"/>
          </a:xfrm>
        </p:spPr>
      </p:pic>
      <p:pic>
        <p:nvPicPr>
          <p:cNvPr id="7" name="Immagine 6" descr="Immagine che contiene disegnando, segnale&#10;&#10;Descrizione generata automaticamente">
            <a:extLst>
              <a:ext uri="{FF2B5EF4-FFF2-40B4-BE49-F238E27FC236}">
                <a16:creationId xmlns:a16="http://schemas.microsoft.com/office/drawing/2014/main" id="{7C3F0D4D-CFB1-8B4D-B984-12EB52955969}"/>
              </a:ext>
            </a:extLst>
          </p:cNvPr>
          <p:cNvPicPr>
            <a:picLocks noChangeAspect="1"/>
          </p:cNvPicPr>
          <p:nvPr/>
        </p:nvPicPr>
        <p:blipFill>
          <a:blip r:embed="rId4"/>
          <a:stretch>
            <a:fillRect/>
          </a:stretch>
        </p:blipFill>
        <p:spPr>
          <a:xfrm>
            <a:off x="1693059" y="735907"/>
            <a:ext cx="1754402" cy="1710960"/>
          </a:xfrm>
          <a:prstGeom prst="rect">
            <a:avLst/>
          </a:prstGeom>
        </p:spPr>
      </p:pic>
    </p:spTree>
    <p:extLst>
      <p:ext uri="{BB962C8B-B14F-4D97-AF65-F5344CB8AC3E}">
        <p14:creationId xmlns:p14="http://schemas.microsoft.com/office/powerpoint/2010/main" val="260333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a:extLst>
              <a:ext uri="{FF2B5EF4-FFF2-40B4-BE49-F238E27FC236}">
                <a16:creationId xmlns:a16="http://schemas.microsoft.com/office/drawing/2014/main" id="{9FB869FD-F595-CA43-A511-F8E0A7DC2032}"/>
              </a:ext>
            </a:extLst>
          </p:cNvPr>
          <p:cNvSpPr>
            <a:spLocks noGrp="1"/>
          </p:cNvSpPr>
          <p:nvPr>
            <p:ph type="title"/>
          </p:nvPr>
        </p:nvSpPr>
        <p:spPr>
          <a:xfrm>
            <a:off x="8275982" y="542282"/>
            <a:ext cx="3368702" cy="1920240"/>
          </a:xfrm>
        </p:spPr>
        <p:txBody>
          <a:bodyPr/>
          <a:lstStyle/>
          <a:p>
            <a:r>
              <a:rPr lang="it-IT" sz="5400" dirty="0"/>
              <a:t>Animazione SVG</a:t>
            </a:r>
          </a:p>
        </p:txBody>
      </p:sp>
      <p:pic>
        <p:nvPicPr>
          <p:cNvPr id="8" name="video grafica.mov" descr="video grafica.mov">
            <a:hlinkClick r:id="" action="ppaction://media"/>
            <a:extLst>
              <a:ext uri="{FF2B5EF4-FFF2-40B4-BE49-F238E27FC236}">
                <a16:creationId xmlns:a16="http://schemas.microsoft.com/office/drawing/2014/main" id="{65898118-7605-F24B-92AF-BE3F232DA114}"/>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17498" y="1724874"/>
            <a:ext cx="6704756" cy="3408251"/>
          </a:xfrm>
          <a:prstGeom prst="rect">
            <a:avLst/>
          </a:prstGeom>
          <a:ln>
            <a:noFill/>
          </a:ln>
          <a:effectLst>
            <a:softEdge rad="112500"/>
          </a:effectLst>
        </p:spPr>
      </p:pic>
      <p:sp>
        <p:nvSpPr>
          <p:cNvPr id="6" name="Segnaposto testo 5">
            <a:extLst>
              <a:ext uri="{FF2B5EF4-FFF2-40B4-BE49-F238E27FC236}">
                <a16:creationId xmlns:a16="http://schemas.microsoft.com/office/drawing/2014/main" id="{63941A3A-1423-4846-85C3-FB250EC44EAA}"/>
              </a:ext>
            </a:extLst>
          </p:cNvPr>
          <p:cNvSpPr>
            <a:spLocks noGrp="1"/>
          </p:cNvSpPr>
          <p:nvPr>
            <p:ph type="body" sz="half" idx="2"/>
          </p:nvPr>
        </p:nvSpPr>
        <p:spPr/>
        <p:txBody>
          <a:bodyPr>
            <a:normAutofit/>
          </a:bodyPr>
          <a:lstStyle/>
          <a:p>
            <a:r>
              <a:rPr lang="it-IT" sz="2800" dirty="0">
                <a:solidFill>
                  <a:schemeClr val="bg1"/>
                </a:solidFill>
              </a:rPr>
              <a:t>Utilizzo del </a:t>
            </a:r>
            <a:r>
              <a:rPr lang="it-IT" sz="2800" dirty="0" err="1">
                <a:solidFill>
                  <a:schemeClr val="bg1"/>
                </a:solidFill>
              </a:rPr>
              <a:t>plugin</a:t>
            </a:r>
            <a:r>
              <a:rPr lang="it-IT" sz="2800" dirty="0">
                <a:solidFill>
                  <a:schemeClr val="bg1"/>
                </a:solidFill>
              </a:rPr>
              <a:t> GSAP </a:t>
            </a:r>
            <a:r>
              <a:rPr lang="it-IT" sz="2800" dirty="0" err="1">
                <a:solidFill>
                  <a:schemeClr val="bg1"/>
                </a:solidFill>
              </a:rPr>
              <a:t>ScrollTrigger</a:t>
            </a:r>
            <a:r>
              <a:rPr lang="it-IT" sz="2800" dirty="0">
                <a:solidFill>
                  <a:schemeClr val="bg1"/>
                </a:solidFill>
              </a:rPr>
              <a:t> per animare la grafica SVG e il testo in base allo scroll della pagina.</a:t>
            </a:r>
          </a:p>
        </p:txBody>
      </p:sp>
    </p:spTree>
    <p:extLst>
      <p:ext uri="{BB962C8B-B14F-4D97-AF65-F5344CB8AC3E}">
        <p14:creationId xmlns:p14="http://schemas.microsoft.com/office/powerpoint/2010/main" val="273312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59"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D333CBE-B699-4E3B-9F45-C045F77343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5" name="Titolo 4">
            <a:extLst>
              <a:ext uri="{FF2B5EF4-FFF2-40B4-BE49-F238E27FC236}">
                <a16:creationId xmlns:a16="http://schemas.microsoft.com/office/drawing/2014/main" id="{9FB869FD-F595-CA43-A511-F8E0A7DC2032}"/>
              </a:ext>
            </a:extLst>
          </p:cNvPr>
          <p:cNvSpPr>
            <a:spLocks noGrp="1"/>
          </p:cNvSpPr>
          <p:nvPr>
            <p:ph type="title"/>
          </p:nvPr>
        </p:nvSpPr>
        <p:spPr>
          <a:xfrm>
            <a:off x="603504" y="770467"/>
            <a:ext cx="4205568" cy="3352800"/>
          </a:xfrm>
        </p:spPr>
        <p:txBody>
          <a:bodyPr vert="horz" lIns="91440" tIns="45720" rIns="91440" bIns="45720" rtlCol="0" anchor="b">
            <a:normAutofit/>
          </a:bodyPr>
          <a:lstStyle/>
          <a:p>
            <a:pPr>
              <a:lnSpc>
                <a:spcPct val="80000"/>
              </a:lnSpc>
            </a:pPr>
            <a:r>
              <a:rPr lang="en-US" sz="6700" kern="1200" spc="-120" baseline="0" dirty="0">
                <a:solidFill>
                  <a:srgbClr val="FFFFFF"/>
                </a:solidFill>
                <a:latin typeface="+mj-lt"/>
                <a:ea typeface="+mj-ea"/>
                <a:cs typeface="+mj-cs"/>
              </a:rPr>
              <a:t>Logo</a:t>
            </a:r>
          </a:p>
        </p:txBody>
      </p:sp>
      <p:sp>
        <p:nvSpPr>
          <p:cNvPr id="3" name="Segnaposto testo 2">
            <a:extLst>
              <a:ext uri="{FF2B5EF4-FFF2-40B4-BE49-F238E27FC236}">
                <a16:creationId xmlns:a16="http://schemas.microsoft.com/office/drawing/2014/main" id="{812FF0F1-35E8-8C4E-9F2F-B9EA89162EB5}"/>
              </a:ext>
            </a:extLst>
          </p:cNvPr>
          <p:cNvSpPr>
            <a:spLocks noGrp="1"/>
          </p:cNvSpPr>
          <p:nvPr>
            <p:ph type="body" sz="half" idx="2"/>
          </p:nvPr>
        </p:nvSpPr>
        <p:spPr>
          <a:xfrm>
            <a:off x="667512" y="4206876"/>
            <a:ext cx="4141559" cy="1645920"/>
          </a:xfrm>
        </p:spPr>
        <p:txBody>
          <a:bodyPr vert="horz" lIns="91440" tIns="45720" rIns="91440" bIns="45720" rtlCol="0">
            <a:normAutofit/>
          </a:bodyPr>
          <a:lstStyle/>
          <a:p>
            <a:pPr>
              <a:lnSpc>
                <a:spcPct val="85000"/>
              </a:lnSpc>
              <a:spcBef>
                <a:spcPts val="1300"/>
              </a:spcBef>
            </a:pPr>
            <a:r>
              <a:rPr lang="en-US" sz="2800" dirty="0" err="1">
                <a:solidFill>
                  <a:schemeClr val="bg1"/>
                </a:solidFill>
                <a:latin typeface="+mj-lt"/>
              </a:rPr>
              <a:t>Utilizzo</a:t>
            </a:r>
            <a:r>
              <a:rPr lang="en-US" sz="2800" dirty="0">
                <a:solidFill>
                  <a:schemeClr val="bg1"/>
                </a:solidFill>
                <a:latin typeface="+mj-lt"/>
              </a:rPr>
              <a:t> di Adobe Illustrator per </a:t>
            </a:r>
            <a:r>
              <a:rPr lang="en-US" sz="2800" dirty="0" err="1">
                <a:solidFill>
                  <a:schemeClr val="bg1"/>
                </a:solidFill>
                <a:latin typeface="+mj-lt"/>
              </a:rPr>
              <a:t>realizzare</a:t>
            </a:r>
            <a:r>
              <a:rPr lang="en-US" sz="2800" dirty="0">
                <a:solidFill>
                  <a:schemeClr val="bg1"/>
                </a:solidFill>
                <a:latin typeface="+mj-lt"/>
              </a:rPr>
              <a:t> un logo semplice, </a:t>
            </a:r>
            <a:r>
              <a:rPr lang="en-US" sz="2800" dirty="0" err="1">
                <a:solidFill>
                  <a:schemeClr val="bg1"/>
                </a:solidFill>
                <a:latin typeface="+mj-lt"/>
              </a:rPr>
              <a:t>originale</a:t>
            </a:r>
            <a:r>
              <a:rPr lang="en-US" sz="2800" dirty="0">
                <a:solidFill>
                  <a:schemeClr val="bg1"/>
                </a:solidFill>
                <a:latin typeface="+mj-lt"/>
              </a:rPr>
              <a:t> ed </a:t>
            </a:r>
            <a:r>
              <a:rPr lang="en-US" sz="2800" dirty="0" err="1">
                <a:solidFill>
                  <a:schemeClr val="bg1"/>
                </a:solidFill>
                <a:latin typeface="+mj-lt"/>
              </a:rPr>
              <a:t>efficace</a:t>
            </a:r>
            <a:r>
              <a:rPr lang="en-US" sz="2800" dirty="0">
                <a:solidFill>
                  <a:schemeClr val="bg1"/>
                </a:solidFill>
                <a:latin typeface="+mj-lt"/>
              </a:rPr>
              <a:t>.</a:t>
            </a:r>
          </a:p>
        </p:txBody>
      </p:sp>
      <p:sp>
        <p:nvSpPr>
          <p:cNvPr id="13" name="Rectangle 12">
            <a:extLst>
              <a:ext uri="{FF2B5EF4-FFF2-40B4-BE49-F238E27FC236}">
                <a16:creationId xmlns:a16="http://schemas.microsoft.com/office/drawing/2014/main" id="{FCA118C4-32A6-466D-8453-BA738103A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52536" y="0"/>
            <a:ext cx="6739464"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Segnaposto contenuto 6">
            <a:extLst>
              <a:ext uri="{FF2B5EF4-FFF2-40B4-BE49-F238E27FC236}">
                <a16:creationId xmlns:a16="http://schemas.microsoft.com/office/drawing/2014/main" id="{B0C928D4-3150-0445-A179-660EBAE8125F}"/>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7494502" y="1754152"/>
            <a:ext cx="2512272" cy="3349696"/>
          </a:xfrm>
        </p:spPr>
      </p:pic>
      <p:pic>
        <p:nvPicPr>
          <p:cNvPr id="16" name="Immagine 15" descr="Immagine che contiene disegnando, segnale&#10;&#10;Descrizione generata automaticamente">
            <a:extLst>
              <a:ext uri="{FF2B5EF4-FFF2-40B4-BE49-F238E27FC236}">
                <a16:creationId xmlns:a16="http://schemas.microsoft.com/office/drawing/2014/main" id="{E61536D5-E6D3-1A49-8120-B6FD42AAD3FB}"/>
              </a:ext>
            </a:extLst>
          </p:cNvPr>
          <p:cNvPicPr>
            <a:picLocks noChangeAspect="1"/>
          </p:cNvPicPr>
          <p:nvPr/>
        </p:nvPicPr>
        <p:blipFill>
          <a:blip r:embed="rId5"/>
          <a:stretch>
            <a:fillRect/>
          </a:stretch>
        </p:blipFill>
        <p:spPr>
          <a:xfrm>
            <a:off x="1693059" y="735907"/>
            <a:ext cx="1754402" cy="1710960"/>
          </a:xfrm>
          <a:prstGeom prst="rect">
            <a:avLst/>
          </a:prstGeom>
        </p:spPr>
      </p:pic>
    </p:spTree>
    <p:extLst>
      <p:ext uri="{BB962C8B-B14F-4D97-AF65-F5344CB8AC3E}">
        <p14:creationId xmlns:p14="http://schemas.microsoft.com/office/powerpoint/2010/main" val="1694418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D1A9863-26F0-47B7-AC29-E21E7627D8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88A1373A-C244-3E43-93AC-74B67EEE1FC0}"/>
              </a:ext>
            </a:extLst>
          </p:cNvPr>
          <p:cNvSpPr>
            <a:spLocks noGrp="1"/>
          </p:cNvSpPr>
          <p:nvPr>
            <p:ph type="ctrTitle"/>
          </p:nvPr>
        </p:nvSpPr>
        <p:spPr>
          <a:xfrm>
            <a:off x="603504" y="770466"/>
            <a:ext cx="10782300" cy="3846139"/>
          </a:xfrm>
        </p:spPr>
        <p:txBody>
          <a:bodyPr>
            <a:normAutofit/>
          </a:bodyPr>
          <a:lstStyle/>
          <a:p>
            <a:pPr algn="ctr"/>
            <a:r>
              <a:rPr lang="it-IT" sz="6600" dirty="0">
                <a:solidFill>
                  <a:schemeClr val="tx1"/>
                </a:solidFill>
                <a:ea typeface="Brush Script MT" panose="03060802040406070304" pitchFamily="66" charset="-122"/>
                <a:cs typeface="Brush Script MT" panose="03060802040406070304" pitchFamily="66" charset="-122"/>
              </a:rPr>
              <a:t>Realizzazione Finale</a:t>
            </a:r>
            <a:br>
              <a:rPr lang="it-IT" sz="4800" dirty="0">
                <a:solidFill>
                  <a:schemeClr val="tx1"/>
                </a:solidFill>
                <a:latin typeface="Matura MT Script Capitals" panose="03020802060602070202" pitchFamily="66" charset="77"/>
                <a:ea typeface="Brush Script MT" panose="03060802040406070304" pitchFamily="66" charset="-122"/>
                <a:cs typeface="Brush Script MT" panose="03060802040406070304" pitchFamily="66" charset="-122"/>
              </a:rPr>
            </a:br>
            <a:br>
              <a:rPr lang="it-IT" dirty="0">
                <a:solidFill>
                  <a:schemeClr val="tx1"/>
                </a:solidFill>
                <a:latin typeface="Matura MT Script Capitals" panose="03020802060602070202" pitchFamily="66" charset="77"/>
                <a:ea typeface="Brush Script MT" panose="03060802040406070304" pitchFamily="66" charset="-122"/>
                <a:cs typeface="Brush Script MT" panose="03060802040406070304" pitchFamily="66" charset="-122"/>
              </a:rPr>
            </a:br>
            <a:r>
              <a:rPr lang="it-IT" sz="2400" dirty="0">
                <a:solidFill>
                  <a:schemeClr val="tx1"/>
                </a:solidFill>
                <a:latin typeface="+mn-lt"/>
                <a:ea typeface="Brush Script MT" panose="03060802040406070304" pitchFamily="66" charset="-122"/>
                <a:cs typeface="Brush Script MT" panose="03060802040406070304" pitchFamily="66" charset="-122"/>
                <a:hlinkClick r:id="rId2"/>
              </a:rPr>
              <a:t>http://lapobarto.altervista.org/wikimaps/index.html</a:t>
            </a:r>
            <a:endParaRPr lang="it-IT" sz="2400" dirty="0">
              <a:solidFill>
                <a:schemeClr val="tx1"/>
              </a:solidFill>
              <a:latin typeface="+mn-lt"/>
              <a:ea typeface="Brush Script MT" panose="03060802040406070304" pitchFamily="66" charset="-122"/>
              <a:cs typeface="Brush Script MT" panose="03060802040406070304" pitchFamily="66" charset="-122"/>
            </a:endParaRPr>
          </a:p>
        </p:txBody>
      </p:sp>
    </p:spTree>
    <p:extLst>
      <p:ext uri="{BB962C8B-B14F-4D97-AF65-F5344CB8AC3E}">
        <p14:creationId xmlns:p14="http://schemas.microsoft.com/office/powerpoint/2010/main" val="20363381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mappa&#10;&#10;Descrizione generata automaticamente">
            <a:extLst>
              <a:ext uri="{FF2B5EF4-FFF2-40B4-BE49-F238E27FC236}">
                <a16:creationId xmlns:a16="http://schemas.microsoft.com/office/drawing/2014/main" id="{9C93E2BD-41CE-5D4C-A70C-38AFEE45ECC0}"/>
              </a:ext>
            </a:extLst>
          </p:cNvPr>
          <p:cNvPicPr>
            <a:picLocks noChangeAspect="1"/>
          </p:cNvPicPr>
          <p:nvPr/>
        </p:nvPicPr>
        <p:blipFill>
          <a:blip r:embed="rId3"/>
          <a:stretch>
            <a:fillRect/>
          </a:stretch>
        </p:blipFill>
        <p:spPr>
          <a:xfrm>
            <a:off x="0" y="0"/>
            <a:ext cx="12192000" cy="6671733"/>
          </a:xfrm>
          <a:prstGeom prst="rect">
            <a:avLst/>
          </a:prstGeom>
        </p:spPr>
      </p:pic>
      <p:sp>
        <p:nvSpPr>
          <p:cNvPr id="6" name="CasellaDiTesto 5">
            <a:extLst>
              <a:ext uri="{FF2B5EF4-FFF2-40B4-BE49-F238E27FC236}">
                <a16:creationId xmlns:a16="http://schemas.microsoft.com/office/drawing/2014/main" id="{8CAA6F4D-1648-654A-BD2F-B62DD519F32E}"/>
              </a:ext>
            </a:extLst>
          </p:cNvPr>
          <p:cNvSpPr txBox="1"/>
          <p:nvPr/>
        </p:nvSpPr>
        <p:spPr>
          <a:xfrm>
            <a:off x="7132320" y="884753"/>
            <a:ext cx="4648200" cy="5509200"/>
          </a:xfrm>
          <a:prstGeom prst="rect">
            <a:avLst/>
          </a:prstGeom>
          <a:solidFill>
            <a:schemeClr val="tx1">
              <a:lumMod val="85000"/>
              <a:lumOff val="15000"/>
              <a:alpha val="88000"/>
            </a:schemeClr>
          </a:solidFill>
          <a:effectLst>
            <a:outerShdw dist="50800" dir="5400000" algn="ctr" rotWithShape="0">
              <a:srgbClr val="000000">
                <a:alpha val="0"/>
              </a:srgbClr>
            </a:outerShdw>
            <a:softEdge rad="0"/>
          </a:effectLst>
        </p:spPr>
        <p:txBody>
          <a:bodyPr wrap="square" rtlCol="0">
            <a:spAutoFit/>
          </a:bodyPr>
          <a:lstStyle/>
          <a:p>
            <a:pPr algn="ctr"/>
            <a:r>
              <a:rPr lang="it-IT" sz="5000" b="1" dirty="0" err="1">
                <a:solidFill>
                  <a:schemeClr val="bg1"/>
                </a:solidFill>
                <a:latin typeface="+mj-lt"/>
              </a:rPr>
              <a:t>WikiSearch</a:t>
            </a:r>
            <a:endParaRPr lang="it-IT" sz="5000" b="1" dirty="0">
              <a:solidFill>
                <a:schemeClr val="bg1"/>
              </a:solidFill>
              <a:latin typeface="+mj-lt"/>
            </a:endParaRPr>
          </a:p>
          <a:p>
            <a:endParaRPr lang="it-IT" sz="2400" b="1" dirty="0">
              <a:solidFill>
                <a:schemeClr val="bg1"/>
              </a:solidFill>
              <a:latin typeface="+mj-lt"/>
            </a:endParaRPr>
          </a:p>
          <a:p>
            <a:pPr marL="180975"/>
            <a:r>
              <a:rPr lang="it-IT" sz="2200" b="1" dirty="0">
                <a:solidFill>
                  <a:schemeClr val="bg1"/>
                </a:solidFill>
                <a:latin typeface="+mj-lt"/>
              </a:rPr>
              <a:t>L’Applicazione geo-localizza pagine  Wikipedia sulla mappa.</a:t>
            </a:r>
          </a:p>
          <a:p>
            <a:endParaRPr lang="it-IT" sz="2200" b="1" dirty="0">
              <a:solidFill>
                <a:schemeClr val="bg1"/>
              </a:solidFill>
              <a:latin typeface="+mj-lt"/>
            </a:endParaRPr>
          </a:p>
          <a:p>
            <a:pPr marL="180975"/>
            <a:r>
              <a:rPr lang="it-IT" sz="2200" b="1" dirty="0">
                <a:solidFill>
                  <a:schemeClr val="bg1"/>
                </a:solidFill>
                <a:latin typeface="+mj-lt"/>
              </a:rPr>
              <a:t>L'utente cerca una parola, l'applicazione restituisce dei suggerimenti di pagine Wikipedia esistenti.</a:t>
            </a:r>
          </a:p>
          <a:p>
            <a:endParaRPr lang="it-IT" sz="2200" b="1" dirty="0">
              <a:solidFill>
                <a:schemeClr val="bg1"/>
              </a:solidFill>
              <a:latin typeface="+mj-lt"/>
            </a:endParaRPr>
          </a:p>
          <a:p>
            <a:pPr marL="180975"/>
            <a:r>
              <a:rPr lang="it-IT" sz="2200" b="1" dirty="0">
                <a:solidFill>
                  <a:schemeClr val="bg1"/>
                </a:solidFill>
                <a:latin typeface="+mj-lt"/>
              </a:rPr>
              <a:t>L'utente seleziona il suggerimento desiderato e l'applicazione, se possibile, lo geo-localizza.</a:t>
            </a:r>
            <a:endParaRPr lang="it-IT" sz="2400" b="1" dirty="0">
              <a:solidFill>
                <a:schemeClr val="bg1"/>
              </a:solidFill>
              <a:latin typeface="+mj-lt"/>
            </a:endParaRPr>
          </a:p>
          <a:p>
            <a:endParaRPr lang="it-IT" dirty="0">
              <a:solidFill>
                <a:schemeClr val="bg1"/>
              </a:solidFill>
            </a:endParaRPr>
          </a:p>
          <a:p>
            <a:endParaRPr lang="it-IT" dirty="0"/>
          </a:p>
        </p:txBody>
      </p:sp>
    </p:spTree>
    <p:extLst>
      <p:ext uri="{BB962C8B-B14F-4D97-AF65-F5344CB8AC3E}">
        <p14:creationId xmlns:p14="http://schemas.microsoft.com/office/powerpoint/2010/main" val="589410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testo, mappa&#10;&#10;Descrizione generata automaticamente">
            <a:extLst>
              <a:ext uri="{FF2B5EF4-FFF2-40B4-BE49-F238E27FC236}">
                <a16:creationId xmlns:a16="http://schemas.microsoft.com/office/drawing/2014/main" id="{1AD3AC86-C956-9A4C-B93F-86A4DCC02509}"/>
              </a:ext>
            </a:extLst>
          </p:cNvPr>
          <p:cNvPicPr>
            <a:picLocks noChangeAspect="1"/>
          </p:cNvPicPr>
          <p:nvPr/>
        </p:nvPicPr>
        <p:blipFill>
          <a:blip r:embed="rId2"/>
          <a:stretch>
            <a:fillRect/>
          </a:stretch>
        </p:blipFill>
        <p:spPr>
          <a:xfrm>
            <a:off x="0" y="0"/>
            <a:ext cx="12192000" cy="6680200"/>
          </a:xfrm>
          <a:prstGeom prst="rect">
            <a:avLst/>
          </a:prstGeom>
        </p:spPr>
      </p:pic>
      <p:sp>
        <p:nvSpPr>
          <p:cNvPr id="6" name="CasellaDiTesto 5">
            <a:extLst>
              <a:ext uri="{FF2B5EF4-FFF2-40B4-BE49-F238E27FC236}">
                <a16:creationId xmlns:a16="http://schemas.microsoft.com/office/drawing/2014/main" id="{EED99479-14F4-5846-8865-6AF16C165FD7}"/>
              </a:ext>
            </a:extLst>
          </p:cNvPr>
          <p:cNvSpPr txBox="1"/>
          <p:nvPr/>
        </p:nvSpPr>
        <p:spPr>
          <a:xfrm>
            <a:off x="7101840" y="808553"/>
            <a:ext cx="4526280" cy="5170646"/>
          </a:xfrm>
          <a:prstGeom prst="rect">
            <a:avLst/>
          </a:prstGeom>
          <a:solidFill>
            <a:schemeClr val="tx1">
              <a:lumMod val="85000"/>
              <a:lumOff val="15000"/>
              <a:alpha val="86000"/>
            </a:schemeClr>
          </a:solidFill>
          <a:effectLst>
            <a:outerShdw dist="50800" dir="5400000" algn="ctr" rotWithShape="0">
              <a:srgbClr val="000000">
                <a:alpha val="0"/>
              </a:srgbClr>
            </a:outerShdw>
            <a:softEdge rad="0"/>
          </a:effectLst>
        </p:spPr>
        <p:txBody>
          <a:bodyPr wrap="square" rtlCol="0">
            <a:spAutoFit/>
          </a:bodyPr>
          <a:lstStyle/>
          <a:p>
            <a:pPr algn="ctr"/>
            <a:r>
              <a:rPr lang="it-IT" sz="5000" b="1" dirty="0" err="1">
                <a:solidFill>
                  <a:schemeClr val="bg1"/>
                </a:solidFill>
                <a:latin typeface="+mj-lt"/>
              </a:rPr>
              <a:t>WikiDiscover</a:t>
            </a:r>
            <a:endParaRPr lang="it-IT" sz="5000" b="1" dirty="0">
              <a:solidFill>
                <a:schemeClr val="bg1"/>
              </a:solidFill>
              <a:latin typeface="+mj-lt"/>
            </a:endParaRPr>
          </a:p>
          <a:p>
            <a:endParaRPr lang="it-IT" sz="2400" b="1" dirty="0">
              <a:solidFill>
                <a:schemeClr val="bg1"/>
              </a:solidFill>
              <a:latin typeface="+mj-lt"/>
            </a:endParaRPr>
          </a:p>
          <a:p>
            <a:pPr marL="180975"/>
            <a:r>
              <a:rPr lang="it-IT" sz="2200" b="1" dirty="0">
                <a:solidFill>
                  <a:schemeClr val="bg1"/>
                </a:solidFill>
                <a:latin typeface="+mj-lt"/>
              </a:rPr>
              <a:t>L’Applicazione geo-localizza pagine  Wikipedia in un area di interesse.</a:t>
            </a:r>
          </a:p>
          <a:p>
            <a:endParaRPr lang="it-IT" sz="2200" b="1" dirty="0">
              <a:solidFill>
                <a:schemeClr val="bg1"/>
              </a:solidFill>
              <a:latin typeface="+mj-lt"/>
            </a:endParaRPr>
          </a:p>
          <a:p>
            <a:pPr marL="180975"/>
            <a:r>
              <a:rPr lang="it-IT" sz="2200" b="1" dirty="0">
                <a:solidFill>
                  <a:schemeClr val="bg1"/>
                </a:solidFill>
                <a:latin typeface="+mj-lt"/>
              </a:rPr>
              <a:t>L'utente selezionerà una punto sulla mappa e l’applicazione restituirà le pagine più rilevanti nell’area.</a:t>
            </a:r>
          </a:p>
          <a:p>
            <a:pPr marL="180975"/>
            <a:endParaRPr lang="it-IT" sz="2200" b="1" dirty="0">
              <a:solidFill>
                <a:schemeClr val="bg1"/>
              </a:solidFill>
              <a:latin typeface="+mj-lt"/>
            </a:endParaRPr>
          </a:p>
          <a:p>
            <a:pPr marL="180975"/>
            <a:r>
              <a:rPr lang="it-IT" sz="2200" b="1" dirty="0">
                <a:solidFill>
                  <a:schemeClr val="bg1"/>
                </a:solidFill>
                <a:latin typeface="+mj-lt"/>
              </a:rPr>
              <a:t>Inoltre è possibile personalizzare la ricerca mediante la barra Option</a:t>
            </a:r>
          </a:p>
          <a:p>
            <a:pPr marL="180975"/>
            <a:endParaRPr lang="it-IT" sz="2200" b="1" dirty="0">
              <a:solidFill>
                <a:schemeClr val="bg1"/>
              </a:solidFill>
              <a:latin typeface="+mj-lt"/>
            </a:endParaRPr>
          </a:p>
          <a:p>
            <a:pPr marL="180975"/>
            <a:endParaRPr lang="it-IT" dirty="0">
              <a:solidFill>
                <a:schemeClr val="bg1"/>
              </a:solidFill>
            </a:endParaRPr>
          </a:p>
          <a:p>
            <a:endParaRPr lang="it-IT" dirty="0"/>
          </a:p>
        </p:txBody>
      </p:sp>
    </p:spTree>
    <p:extLst>
      <p:ext uri="{BB962C8B-B14F-4D97-AF65-F5344CB8AC3E}">
        <p14:creationId xmlns:p14="http://schemas.microsoft.com/office/powerpoint/2010/main" val="452001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pic>
        <p:nvPicPr>
          <p:cNvPr id="7" name="Immagine 6" descr="Immagine che contiene screenshot&#10;&#10;Descrizione generata automaticamente">
            <a:extLst>
              <a:ext uri="{FF2B5EF4-FFF2-40B4-BE49-F238E27FC236}">
                <a16:creationId xmlns:a16="http://schemas.microsoft.com/office/drawing/2014/main" id="{A0991468-6A24-2B42-A82A-BC1CA049A276}"/>
              </a:ext>
            </a:extLst>
          </p:cNvPr>
          <p:cNvPicPr>
            <a:picLocks noChangeAspect="1"/>
          </p:cNvPicPr>
          <p:nvPr/>
        </p:nvPicPr>
        <p:blipFill>
          <a:blip r:embed="rId2"/>
          <a:stretch>
            <a:fillRect/>
          </a:stretch>
        </p:blipFill>
        <p:spPr>
          <a:xfrm>
            <a:off x="304800" y="966047"/>
            <a:ext cx="7992189" cy="4367953"/>
          </a:xfrm>
          <a:prstGeom prst="rect">
            <a:avLst/>
          </a:prstGeom>
        </p:spPr>
      </p:pic>
      <p:sp>
        <p:nvSpPr>
          <p:cNvPr id="8" name="CasellaDiTesto 7">
            <a:extLst>
              <a:ext uri="{FF2B5EF4-FFF2-40B4-BE49-F238E27FC236}">
                <a16:creationId xmlns:a16="http://schemas.microsoft.com/office/drawing/2014/main" id="{E2FF95F8-1BD8-124E-9544-8D8180B2DFF1}"/>
              </a:ext>
            </a:extLst>
          </p:cNvPr>
          <p:cNvSpPr txBox="1"/>
          <p:nvPr/>
        </p:nvSpPr>
        <p:spPr>
          <a:xfrm>
            <a:off x="8488680" y="966047"/>
            <a:ext cx="3002280" cy="707886"/>
          </a:xfrm>
          <a:prstGeom prst="rect">
            <a:avLst/>
          </a:prstGeom>
          <a:noFill/>
        </p:spPr>
        <p:txBody>
          <a:bodyPr wrap="square" rtlCol="0">
            <a:spAutoFit/>
          </a:bodyPr>
          <a:lstStyle/>
          <a:p>
            <a:r>
              <a:rPr lang="it-IT" sz="4000" b="1" dirty="0">
                <a:solidFill>
                  <a:schemeClr val="bg1"/>
                </a:solidFill>
                <a:latin typeface="+mj-lt"/>
              </a:rPr>
              <a:t>Support</a:t>
            </a:r>
          </a:p>
        </p:txBody>
      </p:sp>
      <p:sp>
        <p:nvSpPr>
          <p:cNvPr id="9" name="CasellaDiTesto 8">
            <a:extLst>
              <a:ext uri="{FF2B5EF4-FFF2-40B4-BE49-F238E27FC236}">
                <a16:creationId xmlns:a16="http://schemas.microsoft.com/office/drawing/2014/main" id="{2D7E14A5-C773-2541-BBF9-3823024FA5A3}"/>
              </a:ext>
            </a:extLst>
          </p:cNvPr>
          <p:cNvSpPr txBox="1"/>
          <p:nvPr/>
        </p:nvSpPr>
        <p:spPr>
          <a:xfrm>
            <a:off x="8610600" y="1935480"/>
            <a:ext cx="3124200" cy="3046988"/>
          </a:xfrm>
          <a:prstGeom prst="rect">
            <a:avLst/>
          </a:prstGeom>
          <a:noFill/>
        </p:spPr>
        <p:txBody>
          <a:bodyPr wrap="square" rtlCol="0">
            <a:spAutoFit/>
          </a:bodyPr>
          <a:lstStyle/>
          <a:p>
            <a:r>
              <a:rPr lang="it-IT" sz="2400" dirty="0">
                <a:solidFill>
                  <a:schemeClr val="bg1"/>
                </a:solidFill>
              </a:rPr>
              <a:t>Un servizio automatizzato all’interno della Web </a:t>
            </a:r>
            <a:r>
              <a:rPr lang="it-IT" sz="2400" dirty="0" err="1">
                <a:solidFill>
                  <a:schemeClr val="bg1"/>
                </a:solidFill>
              </a:rPr>
              <a:t>App</a:t>
            </a:r>
            <a:r>
              <a:rPr lang="it-IT" sz="2400" dirty="0">
                <a:solidFill>
                  <a:schemeClr val="bg1"/>
                </a:solidFill>
              </a:rPr>
              <a:t> che permette ai client di informare gli sviluppatori di possibili bug ed incongruenze nei risultati.</a:t>
            </a:r>
          </a:p>
        </p:txBody>
      </p:sp>
    </p:spTree>
    <p:extLst>
      <p:ext uri="{BB962C8B-B14F-4D97-AF65-F5344CB8AC3E}">
        <p14:creationId xmlns:p14="http://schemas.microsoft.com/office/powerpoint/2010/main" val="2359816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B50021C-07B2-544B-A118-E25981B94C01}"/>
              </a:ext>
            </a:extLst>
          </p:cNvPr>
          <p:cNvSpPr>
            <a:spLocks noGrp="1"/>
          </p:cNvSpPr>
          <p:nvPr>
            <p:ph type="title"/>
          </p:nvPr>
        </p:nvSpPr>
        <p:spPr>
          <a:xfrm>
            <a:off x="657224" y="1770802"/>
            <a:ext cx="10772775" cy="1658198"/>
          </a:xfrm>
        </p:spPr>
        <p:txBody>
          <a:bodyPr>
            <a:normAutofit/>
          </a:bodyPr>
          <a:lstStyle/>
          <a:p>
            <a:pPr algn="ctr"/>
            <a:r>
              <a:rPr lang="it-IT" sz="8000" dirty="0">
                <a:solidFill>
                  <a:schemeClr val="bg1"/>
                </a:solidFill>
              </a:rPr>
              <a:t>Fine</a:t>
            </a:r>
          </a:p>
        </p:txBody>
      </p:sp>
      <p:sp>
        <p:nvSpPr>
          <p:cNvPr id="3" name="Segnaposto contenuto 2">
            <a:extLst>
              <a:ext uri="{FF2B5EF4-FFF2-40B4-BE49-F238E27FC236}">
                <a16:creationId xmlns:a16="http://schemas.microsoft.com/office/drawing/2014/main" id="{388CEF87-8C85-DD44-8344-45F867E2BA3C}"/>
              </a:ext>
            </a:extLst>
          </p:cNvPr>
          <p:cNvSpPr>
            <a:spLocks noGrp="1"/>
          </p:cNvSpPr>
          <p:nvPr>
            <p:ph idx="1"/>
          </p:nvPr>
        </p:nvSpPr>
        <p:spPr>
          <a:xfrm>
            <a:off x="657224" y="4182110"/>
            <a:ext cx="10753725" cy="518160"/>
          </a:xfrm>
        </p:spPr>
        <p:txBody>
          <a:bodyPr/>
          <a:lstStyle/>
          <a:p>
            <a:pPr algn="ctr"/>
            <a:r>
              <a:rPr lang="it-IT" dirty="0"/>
              <a:t>√</a:t>
            </a:r>
            <a:r>
              <a:rPr lang="it-IT" dirty="0">
                <a:solidFill>
                  <a:schemeClr val="tx1"/>
                </a:solidFill>
                <a:ea typeface="Brush Script MT" panose="03060802040406070304" pitchFamily="66" charset="-122"/>
                <a:cs typeface="Brush Script MT" panose="03060802040406070304" pitchFamily="66" charset="-122"/>
                <a:hlinkClick r:id="rId2"/>
              </a:rPr>
              <a:t> http://lapobarto.altervista.org/wikimaps/index.html</a:t>
            </a:r>
            <a:endParaRPr lang="it-IT" dirty="0"/>
          </a:p>
        </p:txBody>
      </p:sp>
    </p:spTree>
    <p:extLst>
      <p:ext uri="{BB962C8B-B14F-4D97-AF65-F5344CB8AC3E}">
        <p14:creationId xmlns:p14="http://schemas.microsoft.com/office/powerpoint/2010/main" val="3731871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a:t> </a:t>
            </a:r>
            <a:r>
              <a:rPr lang="it-IT" b="1" dirty="0"/>
              <a:t>Progetto</a:t>
            </a:r>
          </a:p>
        </p:txBody>
      </p:sp>
      <p:sp>
        <p:nvSpPr>
          <p:cNvPr id="3" name="Segnaposto contenuto 2"/>
          <p:cNvSpPr>
            <a:spLocks noGrp="1"/>
          </p:cNvSpPr>
          <p:nvPr>
            <p:ph sz="half" idx="1"/>
          </p:nvPr>
        </p:nvSpPr>
        <p:spPr/>
        <p:txBody>
          <a:bodyPr/>
          <a:lstStyle/>
          <a:p>
            <a:r>
              <a:rPr lang="it-IT" b="1" dirty="0"/>
              <a:t>Obiettivo:</a:t>
            </a:r>
            <a:br>
              <a:rPr lang="it-IT" dirty="0"/>
            </a:br>
            <a:endParaRPr lang="it-IT" dirty="0"/>
          </a:p>
          <a:p>
            <a:pPr lvl="1"/>
            <a:r>
              <a:rPr lang="it-IT" dirty="0"/>
              <a:t>- Sviluppo di una </a:t>
            </a:r>
            <a:r>
              <a:rPr lang="it-IT" dirty="0" err="1"/>
              <a:t>app</a:t>
            </a:r>
            <a:r>
              <a:rPr lang="it-IT" dirty="0"/>
              <a:t> per la ricerca e la visualizzazione su mappa di risorse Wikipedia.</a:t>
            </a:r>
          </a:p>
          <a:p>
            <a:pPr lvl="1"/>
            <a:endParaRPr lang="it-IT" dirty="0"/>
          </a:p>
          <a:p>
            <a:pPr lvl="1"/>
            <a:r>
              <a:rPr lang="it-IT" dirty="0"/>
              <a:t>- Implementando un processo di geo-localizzazione per gli articoli sprovvisti di geo-</a:t>
            </a:r>
            <a:r>
              <a:rPr lang="it-IT" dirty="0" err="1"/>
              <a:t>coding</a:t>
            </a:r>
            <a:r>
              <a:rPr lang="it-IT" dirty="0"/>
              <a:t>.</a:t>
            </a:r>
          </a:p>
          <a:p>
            <a:pPr lvl="1"/>
            <a:endParaRPr lang="it-IT" dirty="0"/>
          </a:p>
        </p:txBody>
      </p:sp>
      <p:sp>
        <p:nvSpPr>
          <p:cNvPr id="4" name="Segnaposto contenuto 3"/>
          <p:cNvSpPr>
            <a:spLocks noGrp="1"/>
          </p:cNvSpPr>
          <p:nvPr>
            <p:ph sz="half" idx="2"/>
          </p:nvPr>
        </p:nvSpPr>
        <p:spPr/>
        <p:txBody>
          <a:bodyPr/>
          <a:lstStyle/>
          <a:p>
            <a:r>
              <a:rPr lang="it-IT" b="1" dirty="0"/>
              <a:t>Risultati conseguiti:</a:t>
            </a:r>
          </a:p>
          <a:p>
            <a:pPr lvl="1"/>
            <a:endParaRPr lang="it-IT" dirty="0"/>
          </a:p>
          <a:p>
            <a:pPr lvl="1"/>
            <a:r>
              <a:rPr lang="it-IT" dirty="0"/>
              <a:t>- Sito per la ricerca di articoli Wikipedia su mappa.</a:t>
            </a:r>
          </a:p>
          <a:p>
            <a:pPr lvl="1"/>
            <a:endParaRPr lang="it-IT" dirty="0"/>
          </a:p>
          <a:p>
            <a:pPr lvl="1"/>
            <a:r>
              <a:rPr lang="it-IT" dirty="0"/>
              <a:t>- Funzione di ricerca di singola risorsa Wikipedia con </a:t>
            </a:r>
            <a:r>
              <a:rPr lang="it-IT" dirty="0" err="1"/>
              <a:t>geolocalizzazione</a:t>
            </a:r>
            <a:r>
              <a:rPr lang="it-IT" dirty="0"/>
              <a:t>.</a:t>
            </a:r>
          </a:p>
          <a:p>
            <a:pPr lvl="1"/>
            <a:endParaRPr lang="it-IT" dirty="0"/>
          </a:p>
          <a:p>
            <a:pPr lvl="1"/>
            <a:r>
              <a:rPr lang="it-IT" dirty="0"/>
              <a:t>- Funzione di scoperta di risorse in una determinata area della mappa.</a:t>
            </a:r>
          </a:p>
        </p:txBody>
      </p:sp>
    </p:spTree>
    <p:extLst>
      <p:ext uri="{BB962C8B-B14F-4D97-AF65-F5344CB8AC3E}">
        <p14:creationId xmlns:p14="http://schemas.microsoft.com/office/powerpoint/2010/main" val="4172520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57606" y="251036"/>
            <a:ext cx="10772775" cy="1658198"/>
          </a:xfrm>
        </p:spPr>
        <p:txBody>
          <a:bodyPr/>
          <a:lstStyle/>
          <a:p>
            <a:r>
              <a:rPr lang="it-IT" b="1" dirty="0"/>
              <a:t>Sfide</a:t>
            </a:r>
          </a:p>
        </p:txBody>
      </p:sp>
      <p:sp>
        <p:nvSpPr>
          <p:cNvPr id="3" name="Segnaposto contenuto 2"/>
          <p:cNvSpPr>
            <a:spLocks noGrp="1"/>
          </p:cNvSpPr>
          <p:nvPr>
            <p:ph idx="1"/>
          </p:nvPr>
        </p:nvSpPr>
        <p:spPr>
          <a:xfrm>
            <a:off x="678016" y="1706880"/>
            <a:ext cx="10753725" cy="4356463"/>
          </a:xfrm>
        </p:spPr>
        <p:txBody>
          <a:bodyPr>
            <a:normAutofit lnSpcReduction="10000"/>
          </a:bodyPr>
          <a:lstStyle/>
          <a:p>
            <a:r>
              <a:rPr lang="it-IT" sz="2500" dirty="0"/>
              <a:t>Difficoltà riscontrate durante il percorso di sviluppo dell’</a:t>
            </a:r>
            <a:r>
              <a:rPr lang="it-IT" sz="2500" dirty="0" err="1"/>
              <a:t>app</a:t>
            </a:r>
            <a:r>
              <a:rPr lang="it-IT" sz="2500" dirty="0"/>
              <a:t>:</a:t>
            </a:r>
          </a:p>
          <a:p>
            <a:r>
              <a:rPr lang="it-IT" dirty="0"/>
              <a:t>- Distanziamento sociale:</a:t>
            </a:r>
          </a:p>
          <a:p>
            <a:pPr lvl="1"/>
            <a:r>
              <a:rPr lang="it-IT" sz="1400" dirty="0"/>
              <a:t>A seguito della pandemia causata dal COVID-19, come gruppo di studio siamo stati costretti a rimodellare il nostro approccio alla materia, affacciandoci ad un modello di apprendimento prettamente telematico senza la possibilità di poterci vedere dal vivo. Ciò in questo caso ci ha penalizzato maggiormente durante la prima fase di sviluppo, ovvero durante la fase di strutturazione del progetto e di </a:t>
            </a:r>
            <a:r>
              <a:rPr lang="it-IT" sz="1400" dirty="0" err="1"/>
              <a:t>prototyping</a:t>
            </a:r>
            <a:br>
              <a:rPr lang="it-IT" sz="1400" dirty="0"/>
            </a:br>
            <a:endParaRPr lang="it-IT" sz="2500" dirty="0"/>
          </a:p>
          <a:p>
            <a:r>
              <a:rPr lang="it-IT" dirty="0"/>
              <a:t>- ‘’Nuovi’’ linguaggi di programmazione da padroneggiare:</a:t>
            </a:r>
          </a:p>
          <a:p>
            <a:pPr lvl="6">
              <a:buFont typeface="Arial" panose="020B0604020202020204" pitchFamily="34" charset="0"/>
              <a:buChar char="•"/>
            </a:pPr>
            <a:r>
              <a:rPr lang="it-IT" sz="1400" dirty="0"/>
              <a:t>Html.</a:t>
            </a:r>
          </a:p>
          <a:p>
            <a:pPr lvl="6">
              <a:buFont typeface="Arial" panose="020B0604020202020204" pitchFamily="34" charset="0"/>
              <a:buChar char="•"/>
            </a:pPr>
            <a:r>
              <a:rPr lang="it-IT" sz="1400" dirty="0"/>
              <a:t>JavaScript.</a:t>
            </a:r>
          </a:p>
          <a:p>
            <a:pPr lvl="6">
              <a:buFont typeface="Arial" panose="020B0604020202020204" pitchFamily="34" charset="0"/>
              <a:buChar char="•"/>
            </a:pPr>
            <a:r>
              <a:rPr lang="it-IT" sz="1400" dirty="0" err="1"/>
              <a:t>Php</a:t>
            </a:r>
            <a:r>
              <a:rPr lang="it-IT" sz="1400" dirty="0"/>
              <a:t>.</a:t>
            </a:r>
            <a:br>
              <a:rPr lang="it-IT" sz="1400" dirty="0"/>
            </a:br>
            <a:endParaRPr lang="it-IT" dirty="0"/>
          </a:p>
          <a:p>
            <a:r>
              <a:rPr lang="it-IT" dirty="0"/>
              <a:t>- Nuovi strumenti per lo sviluppo di applicativi:</a:t>
            </a:r>
            <a:endParaRPr lang="it-IT" sz="1400" dirty="0"/>
          </a:p>
          <a:p>
            <a:r>
              <a:rPr lang="it-IT" sz="1400" dirty="0"/>
              <a:t>     Utilizzo di nuovi Programmi, Ide e Piattaforme online per un ottimale sviluppo del progetto. La difficoltà risiede nella naturale curva di</a:t>
            </a:r>
            <a:br>
              <a:rPr lang="it-IT" sz="1400" dirty="0"/>
            </a:br>
            <a:r>
              <a:rPr lang="it-IT" sz="1400" dirty="0"/>
              <a:t>     apprendimento di nuovi strumenti, ed avendo utilizzato diversi servizi ciò ha comportato non poche difficoltà, soprattutto durante la fase </a:t>
            </a:r>
            <a:br>
              <a:rPr lang="it-IT" sz="1400" dirty="0"/>
            </a:br>
            <a:r>
              <a:rPr lang="it-IT" sz="1400" dirty="0"/>
              <a:t>     iniziale.</a:t>
            </a:r>
          </a:p>
          <a:p>
            <a:endParaRPr lang="it-IT" dirty="0"/>
          </a:p>
        </p:txBody>
      </p:sp>
      <p:pic>
        <p:nvPicPr>
          <p:cNvPr id="8" name="Elemento grafico 7">
            <a:extLst>
              <a:ext uri="{FF2B5EF4-FFF2-40B4-BE49-F238E27FC236}">
                <a16:creationId xmlns:a16="http://schemas.microsoft.com/office/drawing/2014/main" id="{1432AF8B-8F6F-054A-8294-F2B857176BF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668655" y="515149"/>
            <a:ext cx="1394085" cy="1394085"/>
          </a:xfrm>
          <a:prstGeom prst="rect">
            <a:avLst/>
          </a:prstGeom>
        </p:spPr>
      </p:pic>
    </p:spTree>
    <p:extLst>
      <p:ext uri="{BB962C8B-B14F-4D97-AF65-F5344CB8AC3E}">
        <p14:creationId xmlns:p14="http://schemas.microsoft.com/office/powerpoint/2010/main" val="3355531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57225" y="499533"/>
            <a:ext cx="7790090" cy="741438"/>
          </a:xfrm>
        </p:spPr>
        <p:txBody>
          <a:bodyPr>
            <a:normAutofit/>
          </a:bodyPr>
          <a:lstStyle/>
          <a:p>
            <a:r>
              <a:rPr lang="it-IT" sz="4000" b="1" dirty="0"/>
              <a:t>Strumenti utilizzati per la realizzazione</a:t>
            </a:r>
          </a:p>
        </p:txBody>
      </p:sp>
      <p:sp>
        <p:nvSpPr>
          <p:cNvPr id="6" name="Segnaposto contenuto 2">
            <a:extLst>
              <a:ext uri="{FF2B5EF4-FFF2-40B4-BE49-F238E27FC236}">
                <a16:creationId xmlns:a16="http://schemas.microsoft.com/office/drawing/2014/main" id="{D74D2702-BD1A-094E-94D5-BE48B8C983EB}"/>
              </a:ext>
            </a:extLst>
          </p:cNvPr>
          <p:cNvSpPr txBox="1">
            <a:spLocks/>
          </p:cNvSpPr>
          <p:nvPr/>
        </p:nvSpPr>
        <p:spPr>
          <a:xfrm>
            <a:off x="829056" y="1534886"/>
            <a:ext cx="10209057" cy="46482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lang="it-IT"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lang="it-IT"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lang="it-IT"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9pPr>
          </a:lstStyle>
          <a:p>
            <a:pPr>
              <a:buFont typeface="Wingdings" pitchFamily="2" charset="2"/>
              <a:buChar char="§"/>
            </a:pPr>
            <a:r>
              <a:rPr lang="it-IT" dirty="0"/>
              <a:t> </a:t>
            </a:r>
            <a:r>
              <a:rPr lang="it-IT" b="1" dirty="0"/>
              <a:t>Fase Organizzativa</a:t>
            </a:r>
          </a:p>
          <a:p>
            <a:pPr marL="0" indent="0">
              <a:buNone/>
            </a:pPr>
            <a:r>
              <a:rPr lang="it-IT" sz="1800" dirty="0"/>
              <a:t>Ovvero l’utilizzo di varie piattaforme, servizi online e di programmi per la gestione dei task e la pianificazione dei vari </a:t>
            </a:r>
            <a:r>
              <a:rPr lang="it-IT" sz="1800" dirty="0" err="1"/>
              <a:t>milestone</a:t>
            </a:r>
            <a:r>
              <a:rPr lang="it-IT" sz="1800" dirty="0"/>
              <a:t> del progetto. </a:t>
            </a:r>
            <a:br>
              <a:rPr lang="it-IT" sz="1800" dirty="0"/>
            </a:br>
            <a:r>
              <a:rPr lang="it-IT" sz="1800" dirty="0"/>
              <a:t>Spendendo un po’ più di energie all’inizio per l’organizzazione del progetto ci ha permesso di evitare non pochi problemi durante la vita dell’elaborato. Siamo riusciti inoltre a suddividere equamente il carico di lavoro complessivo andando a definire i vari compiti di ogni partecipante</a:t>
            </a:r>
          </a:p>
          <a:p>
            <a:pPr marL="0" indent="0">
              <a:buNone/>
            </a:pPr>
            <a:endParaRPr lang="it-IT" sz="1800" dirty="0"/>
          </a:p>
          <a:p>
            <a:pPr marL="0" indent="0">
              <a:buNone/>
            </a:pPr>
            <a:r>
              <a:rPr lang="it-IT" sz="1800" b="1" i="1" dirty="0"/>
              <a:t>Riunioni online</a:t>
            </a:r>
            <a:r>
              <a:rPr lang="it-IT" sz="1800" b="1" dirty="0"/>
              <a:t>:</a:t>
            </a:r>
            <a:br>
              <a:rPr lang="it-IT" sz="1800" b="1" dirty="0"/>
            </a:br>
            <a:r>
              <a:rPr lang="it-IT" sz="1800" dirty="0"/>
              <a:t>Utilizzo di </a:t>
            </a:r>
            <a:r>
              <a:rPr lang="it-IT" sz="1800" dirty="0" err="1"/>
              <a:t>Meet</a:t>
            </a:r>
            <a:r>
              <a:rPr lang="it-IT" sz="1800" dirty="0"/>
              <a:t>. Essenziali durante la prima fase di “brainstorming“ presentatasi  subito dopo la riunione effettuata con l’assistente </a:t>
            </a:r>
            <a:r>
              <a:rPr lang="it-IT" sz="1800" dirty="0" err="1"/>
              <a:t>Ferracani</a:t>
            </a:r>
            <a:r>
              <a:rPr lang="it-IT" sz="1800" dirty="0"/>
              <a:t>.  </a:t>
            </a:r>
          </a:p>
          <a:p>
            <a:pPr marL="0" indent="0">
              <a:buNone/>
            </a:pPr>
            <a:endParaRPr lang="it-IT" sz="1800" dirty="0"/>
          </a:p>
          <a:p>
            <a:pPr marL="0" indent="0">
              <a:buNone/>
            </a:pPr>
            <a:r>
              <a:rPr lang="it-IT" sz="1800" b="1" i="1" dirty="0"/>
              <a:t>Suddivisione dei task e monitoraggio dei progressi</a:t>
            </a:r>
            <a:r>
              <a:rPr lang="it-IT" sz="1800" b="1" dirty="0"/>
              <a:t>:</a:t>
            </a:r>
            <a:br>
              <a:rPr lang="it-IT" sz="1600" b="1" dirty="0"/>
            </a:br>
            <a:r>
              <a:rPr lang="it-IT" sz="1800" dirty="0"/>
              <a:t>Uno dei fulcri del nostro processo di sviluppo. Si tratta essenzialmente dell’utilizzo collettivo di una piattaforma online per la gestione dei Progetti. </a:t>
            </a:r>
          </a:p>
        </p:txBody>
      </p:sp>
    </p:spTree>
    <p:extLst>
      <p:ext uri="{BB962C8B-B14F-4D97-AF65-F5344CB8AC3E}">
        <p14:creationId xmlns:p14="http://schemas.microsoft.com/office/powerpoint/2010/main" val="308490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D74D2702-BD1A-094E-94D5-BE48B8C983EB}"/>
              </a:ext>
            </a:extLst>
          </p:cNvPr>
          <p:cNvSpPr txBox="1">
            <a:spLocks/>
          </p:cNvSpPr>
          <p:nvPr/>
        </p:nvSpPr>
        <p:spPr>
          <a:xfrm>
            <a:off x="457199" y="0"/>
            <a:ext cx="4430487" cy="68580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lang="it-IT"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lang="it-IT"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lang="it-IT"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9pPr>
          </a:lstStyle>
          <a:p>
            <a:pPr marL="0" indent="0">
              <a:buNone/>
            </a:pPr>
            <a:endParaRPr lang="it-IT" sz="1800" b="1" dirty="0"/>
          </a:p>
          <a:p>
            <a:pPr marL="0" indent="0">
              <a:buNone/>
            </a:pPr>
            <a:endParaRPr lang="it-IT" sz="1600" dirty="0"/>
          </a:p>
          <a:p>
            <a:pPr marL="0" indent="0">
              <a:buNone/>
            </a:pPr>
            <a:br>
              <a:rPr lang="it-IT" sz="1600" dirty="0"/>
            </a:br>
            <a:r>
              <a:rPr lang="it-IT" sz="4400" b="1" dirty="0" err="1"/>
              <a:t>Trello</a:t>
            </a:r>
            <a:endParaRPr lang="it-IT" sz="4400" b="1" dirty="0"/>
          </a:p>
          <a:p>
            <a:pPr marL="0" indent="0">
              <a:buNone/>
            </a:pPr>
            <a:br>
              <a:rPr lang="it-IT" sz="1800" dirty="0"/>
            </a:br>
            <a:r>
              <a:rPr lang="it-IT" sz="1800" dirty="0"/>
              <a:t>E’ l’</a:t>
            </a:r>
            <a:r>
              <a:rPr lang="it-IT" sz="1800" dirty="0" err="1"/>
              <a:t>app</a:t>
            </a:r>
            <a:r>
              <a:rPr lang="it-IT" sz="1800" dirty="0"/>
              <a:t> che abbiamo utilizzato per la suddivisione dei task e per il monitoraggio dei progressi dell’elaborato.</a:t>
            </a:r>
          </a:p>
          <a:p>
            <a:pPr marL="0" indent="0">
              <a:buNone/>
            </a:pPr>
            <a:endParaRPr lang="it-IT" sz="1800" dirty="0"/>
          </a:p>
          <a:p>
            <a:pPr marL="0" indent="0">
              <a:buNone/>
            </a:pPr>
            <a:r>
              <a:rPr lang="it-IT" sz="1800" dirty="0"/>
              <a:t>Si tratta di un’</a:t>
            </a:r>
            <a:r>
              <a:rPr lang="it-IT" sz="1800" dirty="0" err="1"/>
              <a:t>app</a:t>
            </a:r>
            <a:r>
              <a:rPr lang="it-IT" sz="1800" dirty="0"/>
              <a:t> per la produttività e per la gestione del </a:t>
            </a:r>
            <a:r>
              <a:rPr lang="it-IT" sz="1800" dirty="0" err="1"/>
              <a:t>workflow</a:t>
            </a:r>
            <a:r>
              <a:rPr lang="it-IT" sz="1800" dirty="0"/>
              <a:t>. </a:t>
            </a:r>
          </a:p>
          <a:p>
            <a:pPr marL="0" indent="0">
              <a:buNone/>
            </a:pPr>
            <a:endParaRPr lang="it-IT" sz="1800" dirty="0"/>
          </a:p>
          <a:p>
            <a:pPr marL="0" indent="0">
              <a:buNone/>
            </a:pPr>
            <a:r>
              <a:rPr lang="it-IT" sz="1800" dirty="0"/>
              <a:t>Ci è stata veramente utile sia dal punto di vista pratico che dal punto di vista  organizzativo.</a:t>
            </a:r>
            <a:endParaRPr lang="it-IT" sz="1800" b="1" dirty="0"/>
          </a:p>
        </p:txBody>
      </p:sp>
      <p:pic>
        <p:nvPicPr>
          <p:cNvPr id="7" name="Immagine 6" descr="Immagine che contiene screenshot&#10;&#10;Descrizione generata automaticamente">
            <a:extLst>
              <a:ext uri="{FF2B5EF4-FFF2-40B4-BE49-F238E27FC236}">
                <a16:creationId xmlns:a16="http://schemas.microsoft.com/office/drawing/2014/main" id="{71CF79A5-303F-C843-8A5E-DD5A40EF0857}"/>
              </a:ext>
            </a:extLst>
          </p:cNvPr>
          <p:cNvPicPr>
            <a:picLocks noChangeAspect="1"/>
          </p:cNvPicPr>
          <p:nvPr/>
        </p:nvPicPr>
        <p:blipFill>
          <a:blip r:embed="rId3"/>
          <a:stretch>
            <a:fillRect/>
          </a:stretch>
        </p:blipFill>
        <p:spPr>
          <a:xfrm>
            <a:off x="5094515" y="1143000"/>
            <a:ext cx="6895217" cy="3668486"/>
          </a:xfrm>
          <a:prstGeom prst="rect">
            <a:avLst/>
          </a:prstGeom>
        </p:spPr>
      </p:pic>
    </p:spTree>
    <p:extLst>
      <p:ext uri="{BB962C8B-B14F-4D97-AF65-F5344CB8AC3E}">
        <p14:creationId xmlns:p14="http://schemas.microsoft.com/office/powerpoint/2010/main" val="1856298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D74D2702-BD1A-094E-94D5-BE48B8C983EB}"/>
              </a:ext>
            </a:extLst>
          </p:cNvPr>
          <p:cNvSpPr txBox="1">
            <a:spLocks/>
          </p:cNvSpPr>
          <p:nvPr/>
        </p:nvSpPr>
        <p:spPr>
          <a:xfrm>
            <a:off x="457199" y="0"/>
            <a:ext cx="4430487" cy="6858000"/>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lang="it-IT"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lang="it-IT"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lang="it-IT"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9pPr>
          </a:lstStyle>
          <a:p>
            <a:pPr marL="0" indent="0">
              <a:buNone/>
            </a:pPr>
            <a:endParaRPr lang="it-IT" sz="1800" b="1" dirty="0"/>
          </a:p>
          <a:p>
            <a:pPr marL="0" indent="0">
              <a:buNone/>
            </a:pPr>
            <a:endParaRPr lang="it-IT" sz="1600" dirty="0"/>
          </a:p>
          <a:p>
            <a:pPr marL="0" indent="0">
              <a:buNone/>
            </a:pPr>
            <a:br>
              <a:rPr lang="it-IT" sz="1600" dirty="0"/>
            </a:br>
            <a:r>
              <a:rPr lang="it-IT" sz="4400" b="1" dirty="0" err="1"/>
              <a:t>GitHub</a:t>
            </a:r>
            <a:endParaRPr lang="it-IT" sz="4400" b="1" dirty="0"/>
          </a:p>
          <a:p>
            <a:pPr marL="0" indent="0">
              <a:buNone/>
            </a:pPr>
            <a:br>
              <a:rPr lang="it-IT" sz="1800" dirty="0"/>
            </a:br>
            <a:r>
              <a:rPr lang="it-IT" sz="1800" dirty="0"/>
              <a:t>E’ il servizio che abbiamo utilizzato per tracciare e gestire le modifiche al codice del nostro progetto software. Tramite l’utilizzo dei </a:t>
            </a:r>
            <a:r>
              <a:rPr lang="it-IT" sz="1800" dirty="0" err="1"/>
              <a:t>branch</a:t>
            </a:r>
            <a:r>
              <a:rPr lang="it-IT" sz="1800" dirty="0"/>
              <a:t>.</a:t>
            </a:r>
            <a:br>
              <a:rPr lang="it-IT" sz="1800" dirty="0"/>
            </a:br>
            <a:endParaRPr lang="it-IT" sz="1800" dirty="0"/>
          </a:p>
          <a:p>
            <a:pPr marL="0" indent="0">
              <a:buNone/>
            </a:pPr>
            <a:r>
              <a:rPr lang="it-IT" sz="1800" dirty="0"/>
              <a:t>Man mano che il progetto cresceva, il controllo delle versioni è diventato essenziale.</a:t>
            </a:r>
          </a:p>
          <a:p>
            <a:pPr marL="0" indent="0">
              <a:buNone/>
            </a:pPr>
            <a:r>
              <a:rPr lang="it-IT" sz="1800" dirty="0"/>
              <a:t> </a:t>
            </a:r>
          </a:p>
          <a:p>
            <a:pPr marL="0" indent="0">
              <a:buNone/>
            </a:pPr>
            <a:r>
              <a:rPr lang="it-IT" sz="1800" dirty="0"/>
              <a:t>Fondamentale per mitigare il fattore umano. </a:t>
            </a:r>
            <a:endParaRPr lang="it-IT" sz="1800" b="1" dirty="0"/>
          </a:p>
        </p:txBody>
      </p:sp>
      <p:pic>
        <p:nvPicPr>
          <p:cNvPr id="7" name="Immagine 6">
            <a:extLst>
              <a:ext uri="{FF2B5EF4-FFF2-40B4-BE49-F238E27FC236}">
                <a16:creationId xmlns:a16="http://schemas.microsoft.com/office/drawing/2014/main" id="{71CF79A5-303F-C843-8A5E-DD5A40EF0857}"/>
              </a:ext>
            </a:extLst>
          </p:cNvPr>
          <p:cNvPicPr>
            <a:picLocks noChangeAspect="1"/>
          </p:cNvPicPr>
          <p:nvPr/>
        </p:nvPicPr>
        <p:blipFill>
          <a:blip r:embed="rId3"/>
          <a:srcRect/>
          <a:stretch/>
        </p:blipFill>
        <p:spPr>
          <a:xfrm>
            <a:off x="5451126" y="1066800"/>
            <a:ext cx="5995352" cy="3886200"/>
          </a:xfrm>
          <a:prstGeom prst="rect">
            <a:avLst/>
          </a:prstGeom>
        </p:spPr>
      </p:pic>
    </p:spTree>
    <p:extLst>
      <p:ext uri="{BB962C8B-B14F-4D97-AF65-F5344CB8AC3E}">
        <p14:creationId xmlns:p14="http://schemas.microsoft.com/office/powerpoint/2010/main" val="1145889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egnaposto contenuto 2">
            <a:extLst>
              <a:ext uri="{FF2B5EF4-FFF2-40B4-BE49-F238E27FC236}">
                <a16:creationId xmlns:a16="http://schemas.microsoft.com/office/drawing/2014/main" id="{D74D2702-BD1A-094E-94D5-BE48B8C983EB}"/>
              </a:ext>
            </a:extLst>
          </p:cNvPr>
          <p:cNvSpPr txBox="1">
            <a:spLocks/>
          </p:cNvSpPr>
          <p:nvPr/>
        </p:nvSpPr>
        <p:spPr>
          <a:xfrm>
            <a:off x="829057" y="1534886"/>
            <a:ext cx="4732294" cy="4395379"/>
          </a:xfrm>
          <a:prstGeom prst="rect">
            <a:avLst/>
          </a:prstGeom>
        </p:spPr>
        <p:txBody>
          <a:bodyPr vert="horz" lIns="91440" tIns="45720" rIns="91440" bIns="45720" rtlCol="0">
            <a:normAutofit/>
          </a:bodyPr>
          <a:lstStyle>
            <a:lvl1pPr marL="91440" indent="-91440" algn="l" defTabSz="914400" rtl="0" eaLnBrk="1" latinLnBrk="0" hangingPunct="1">
              <a:lnSpc>
                <a:spcPct val="85000"/>
              </a:lnSpc>
              <a:spcBef>
                <a:spcPts val="1300"/>
              </a:spcBef>
              <a:buFont typeface="Arial" pitchFamily="34" charset="0"/>
              <a:buChar char=" "/>
              <a:defRPr lang="it-IT" sz="2400" kern="1200">
                <a:solidFill>
                  <a:schemeClr val="tx1">
                    <a:lumMod val="85000"/>
                    <a:lumOff val="15000"/>
                  </a:schemeClr>
                </a:solidFill>
                <a:latin typeface="+mn-lt"/>
                <a:ea typeface="+mn-ea"/>
                <a:cs typeface="+mn-cs"/>
              </a:defRPr>
            </a:lvl1pPr>
            <a:lvl2pPr marL="347472" indent="-342900" algn="l" defTabSz="914400" rtl="0" eaLnBrk="1" latinLnBrk="0" hangingPunct="1">
              <a:lnSpc>
                <a:spcPct val="85000"/>
              </a:lnSpc>
              <a:spcBef>
                <a:spcPts val="600"/>
              </a:spcBef>
              <a:buFont typeface="Arial" pitchFamily="34" charset="0"/>
              <a:buChar char=" "/>
              <a:defRPr lang="it-IT" sz="2400" kern="1200">
                <a:solidFill>
                  <a:schemeClr val="tx1">
                    <a:lumMod val="85000"/>
                    <a:lumOff val="15000"/>
                  </a:schemeClr>
                </a:solidFill>
                <a:latin typeface="+mn-lt"/>
                <a:ea typeface="+mn-ea"/>
                <a:cs typeface="+mn-cs"/>
              </a:defRPr>
            </a:lvl2pPr>
            <a:lvl3pPr marL="548640" indent="-548640" algn="l" defTabSz="914400" rtl="0" eaLnBrk="1" latinLnBrk="0" hangingPunct="1">
              <a:lnSpc>
                <a:spcPct val="85000"/>
              </a:lnSpc>
              <a:spcBef>
                <a:spcPts val="600"/>
              </a:spcBef>
              <a:buFont typeface="Arial" pitchFamily="34" charset="0"/>
              <a:buChar char=" "/>
              <a:defRPr lang="it-IT" sz="2000" i="1" kern="1200">
                <a:solidFill>
                  <a:schemeClr val="tx1">
                    <a:lumMod val="85000"/>
                    <a:lumOff val="15000"/>
                  </a:schemeClr>
                </a:solidFill>
                <a:latin typeface="+mn-lt"/>
                <a:ea typeface="+mn-ea"/>
                <a:cs typeface="+mn-cs"/>
              </a:defRPr>
            </a:lvl3pPr>
            <a:lvl4pPr marL="822960" indent="-82296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4pPr>
            <a:lvl5pPr marL="1097280" indent="-109728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5pPr>
            <a:lvl6pPr marL="12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6pPr>
            <a:lvl7pPr marL="14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7pPr>
            <a:lvl8pPr marL="16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8pPr>
            <a:lvl9pPr marL="1800000" indent="-228600" algn="l" defTabSz="914400" rtl="0" eaLnBrk="1" latinLnBrk="0" hangingPunct="1">
              <a:lnSpc>
                <a:spcPct val="85000"/>
              </a:lnSpc>
              <a:spcBef>
                <a:spcPts val="600"/>
              </a:spcBef>
              <a:buFont typeface="Arial" pitchFamily="34" charset="0"/>
              <a:buChar char=" "/>
              <a:defRPr lang="it-IT" sz="1800" kern="1200">
                <a:solidFill>
                  <a:schemeClr val="tx1">
                    <a:lumMod val="85000"/>
                    <a:lumOff val="15000"/>
                  </a:schemeClr>
                </a:solidFill>
                <a:latin typeface="+mn-lt"/>
                <a:ea typeface="+mn-ea"/>
                <a:cs typeface="+mn-cs"/>
              </a:defRPr>
            </a:lvl9pPr>
          </a:lstStyle>
          <a:p>
            <a:pPr marL="0" indent="0">
              <a:buNone/>
            </a:pPr>
            <a:r>
              <a:rPr lang="it-IT" sz="2000" b="1" dirty="0"/>
              <a:t>Visual Studio Code:</a:t>
            </a:r>
            <a:br>
              <a:rPr lang="it-IT" sz="2000" b="1" dirty="0"/>
            </a:br>
            <a:r>
              <a:rPr lang="it-IT" sz="1800" dirty="0"/>
              <a:t>Ambiente di sviluppo integrato.  </a:t>
            </a:r>
            <a:br>
              <a:rPr lang="it-IT" sz="1800" dirty="0"/>
            </a:br>
            <a:r>
              <a:rPr lang="it-IT" sz="1800" dirty="0"/>
              <a:t>IDE per la creazione di progetti per varie piattaforme. Utilizzato implementando le funzionalità di </a:t>
            </a:r>
            <a:r>
              <a:rPr lang="it-IT" sz="1800" dirty="0" err="1"/>
              <a:t>GitHub</a:t>
            </a:r>
            <a:r>
              <a:rPr lang="it-IT" sz="1800" dirty="0"/>
              <a:t>.</a:t>
            </a:r>
          </a:p>
          <a:p>
            <a:pPr marL="0" indent="0">
              <a:buNone/>
            </a:pPr>
            <a:br>
              <a:rPr lang="it-IT" sz="1800" dirty="0"/>
            </a:br>
            <a:r>
              <a:rPr lang="it-IT" sz="1600" dirty="0"/>
              <a:t>E in fine gli altri programmi utilizzati, che andremo a vedere un più nel dettaglio nelle seguenti slide</a:t>
            </a:r>
          </a:p>
          <a:p>
            <a:pPr marL="0" indent="0">
              <a:buNone/>
            </a:pPr>
            <a:r>
              <a:rPr lang="it-IT" sz="1800" b="1" dirty="0" err="1"/>
              <a:t>Figma</a:t>
            </a:r>
            <a:r>
              <a:rPr lang="it-IT" sz="1800" b="1" dirty="0"/>
              <a:t>:</a:t>
            </a:r>
            <a:r>
              <a:rPr lang="it-IT" sz="1800" dirty="0"/>
              <a:t> Wireframe e Prototyping</a:t>
            </a:r>
            <a:endParaRPr lang="it-IT" sz="1800" b="1" dirty="0"/>
          </a:p>
          <a:p>
            <a:pPr marL="0" indent="0">
              <a:buNone/>
            </a:pPr>
            <a:r>
              <a:rPr lang="it-IT" sz="1800" b="1" dirty="0"/>
              <a:t>Adobe Illustrator: L</a:t>
            </a:r>
            <a:r>
              <a:rPr lang="it-IT" sz="1800" dirty="0"/>
              <a:t>ogo e Grafica home page.</a:t>
            </a:r>
          </a:p>
          <a:p>
            <a:pPr marL="0" indent="0">
              <a:buNone/>
            </a:pPr>
            <a:r>
              <a:rPr lang="it-IT" sz="1800" b="1" dirty="0"/>
              <a:t>Bootstrap: </a:t>
            </a:r>
            <a:r>
              <a:rPr lang="it-IT" sz="1800" dirty="0"/>
              <a:t>Per agevolare la creazione del sito.</a:t>
            </a:r>
            <a:endParaRPr lang="it-IT" sz="1800" b="1" dirty="0"/>
          </a:p>
          <a:p>
            <a:pPr marL="0" indent="0">
              <a:buNone/>
            </a:pPr>
            <a:r>
              <a:rPr lang="it-IT" sz="1800" b="1" dirty="0" err="1"/>
              <a:t>Leaflet</a:t>
            </a:r>
            <a:r>
              <a:rPr lang="it-IT" sz="1800" b="1" dirty="0"/>
              <a:t>: </a:t>
            </a:r>
            <a:r>
              <a:rPr lang="it-IT" sz="1800" dirty="0"/>
              <a:t>Per le mappe.</a:t>
            </a:r>
          </a:p>
          <a:p>
            <a:pPr marL="0" indent="0">
              <a:buNone/>
            </a:pPr>
            <a:r>
              <a:rPr lang="it-IT" sz="1800" b="1" dirty="0" err="1"/>
              <a:t>Mamp</a:t>
            </a:r>
            <a:r>
              <a:rPr lang="it-IT" sz="1800" b="1" dirty="0"/>
              <a:t>: </a:t>
            </a:r>
            <a:r>
              <a:rPr lang="it-IT" sz="1800" dirty="0"/>
              <a:t>Lato server.</a:t>
            </a:r>
            <a:endParaRPr lang="it-IT" sz="1800" b="1" dirty="0"/>
          </a:p>
          <a:p>
            <a:pPr marL="0" indent="0">
              <a:buNone/>
            </a:pPr>
            <a:endParaRPr lang="it-IT" sz="1800" b="1" dirty="0"/>
          </a:p>
        </p:txBody>
      </p:sp>
      <p:sp>
        <p:nvSpPr>
          <p:cNvPr id="5" name="CasellaDiTesto 4">
            <a:extLst>
              <a:ext uri="{FF2B5EF4-FFF2-40B4-BE49-F238E27FC236}">
                <a16:creationId xmlns:a16="http://schemas.microsoft.com/office/drawing/2014/main" id="{B31DBF93-CC11-1A45-B604-75BF6150AF05}"/>
              </a:ext>
            </a:extLst>
          </p:cNvPr>
          <p:cNvSpPr txBox="1"/>
          <p:nvPr/>
        </p:nvSpPr>
        <p:spPr>
          <a:xfrm>
            <a:off x="719508" y="751897"/>
            <a:ext cx="2503634" cy="461665"/>
          </a:xfrm>
          <a:prstGeom prst="rect">
            <a:avLst/>
          </a:prstGeom>
          <a:noFill/>
        </p:spPr>
        <p:txBody>
          <a:bodyPr wrap="none" rtlCol="0">
            <a:spAutoFit/>
          </a:bodyPr>
          <a:lstStyle/>
          <a:p>
            <a:pPr marL="285750" indent="-285750">
              <a:buFont typeface="Wingdings" pitchFamily="2" charset="2"/>
              <a:buChar char="§"/>
            </a:pPr>
            <a:r>
              <a:rPr lang="it-IT" sz="2400" b="1" dirty="0"/>
              <a:t>Fase Realizzativa</a:t>
            </a:r>
            <a:endParaRPr lang="it-IT" sz="2400" dirty="0"/>
          </a:p>
        </p:txBody>
      </p:sp>
      <p:pic>
        <p:nvPicPr>
          <p:cNvPr id="7" name="Immagine 6" descr="Immagine che contiene screenshot, monitor, sedendo, computer&#10;&#10;Descrizione generata automaticamente">
            <a:extLst>
              <a:ext uri="{FF2B5EF4-FFF2-40B4-BE49-F238E27FC236}">
                <a16:creationId xmlns:a16="http://schemas.microsoft.com/office/drawing/2014/main" id="{F1D07D47-E666-9C48-89E5-A523FA45EA48}"/>
              </a:ext>
            </a:extLst>
          </p:cNvPr>
          <p:cNvPicPr>
            <a:picLocks noChangeAspect="1"/>
          </p:cNvPicPr>
          <p:nvPr/>
        </p:nvPicPr>
        <p:blipFill>
          <a:blip r:embed="rId3"/>
          <a:stretch>
            <a:fillRect/>
          </a:stretch>
        </p:blipFill>
        <p:spPr>
          <a:xfrm>
            <a:off x="5843139" y="1213562"/>
            <a:ext cx="6000518" cy="3750324"/>
          </a:xfrm>
          <a:prstGeom prst="rect">
            <a:avLst/>
          </a:prstGeom>
        </p:spPr>
      </p:pic>
    </p:spTree>
    <p:extLst>
      <p:ext uri="{BB962C8B-B14F-4D97-AF65-F5344CB8AC3E}">
        <p14:creationId xmlns:p14="http://schemas.microsoft.com/office/powerpoint/2010/main" val="2081884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lstStyle/>
          <a:p>
            <a:r>
              <a:rPr lang="it-IT" dirty="0"/>
              <a:t>Ideazione e Prototyping</a:t>
            </a:r>
          </a:p>
        </p:txBody>
      </p:sp>
      <p:sp>
        <p:nvSpPr>
          <p:cNvPr id="3" name="Segnaposto testo 2"/>
          <p:cNvSpPr>
            <a:spLocks noGrp="1"/>
          </p:cNvSpPr>
          <p:nvPr>
            <p:ph type="subTitle" idx="1"/>
          </p:nvPr>
        </p:nvSpPr>
        <p:spPr/>
        <p:txBody>
          <a:bodyPr/>
          <a:lstStyle/>
          <a:p>
            <a:r>
              <a:rPr lang="it-IT" dirty="0"/>
              <a:t>Donald </a:t>
            </a:r>
            <a:r>
              <a:rPr lang="it-IT" dirty="0" err="1"/>
              <a:t>Kapaj</a:t>
            </a:r>
            <a:r>
              <a:rPr lang="it-IT" dirty="0"/>
              <a:t> e Lapo Bartolacci.</a:t>
            </a:r>
          </a:p>
        </p:txBody>
      </p:sp>
    </p:spTree>
    <p:extLst>
      <p:ext uri="{BB962C8B-B14F-4D97-AF65-F5344CB8AC3E}">
        <p14:creationId xmlns:p14="http://schemas.microsoft.com/office/powerpoint/2010/main" val="14441837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2_Metropolitano">
  <a:themeElements>
    <a:clrScheme name="Metropolitano">
      <a:dk1>
        <a:sysClr val="windowText" lastClr="000000"/>
      </a:dk1>
      <a:lt1>
        <a:sysClr val="window" lastClr="FFFFFF"/>
      </a:lt1>
      <a:dk2>
        <a:srgbClr val="471101"/>
      </a:dk2>
      <a:lt2>
        <a:srgbClr val="E7E8E2"/>
      </a:lt2>
      <a:accent1>
        <a:srgbClr val="A6B727"/>
      </a:accent1>
      <a:accent2>
        <a:srgbClr val="F04304"/>
      </a:accent2>
      <a:accent3>
        <a:srgbClr val="EF8606"/>
      </a:accent3>
      <a:accent4>
        <a:srgbClr val="F2C100"/>
      </a:accent4>
      <a:accent5>
        <a:srgbClr val="A65001"/>
      </a:accent5>
      <a:accent6>
        <a:srgbClr val="BA9585"/>
      </a:accent6>
      <a:hlink>
        <a:srgbClr val="00B0F0"/>
      </a:hlink>
      <a:folHlink>
        <a:srgbClr val="7F7F7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A8A2BB7-7C5E-4EB2-B1F1-CFFF0F57E773}"/>
    </a:ext>
  </a:extLst>
</a:theme>
</file>

<file path=ppt/theme/theme2.xml><?xml version="1.0" encoding="utf-8"?>
<a:theme xmlns:a="http://schemas.openxmlformats.org/drawingml/2006/main" name="1_Metropolitano">
  <a:themeElements>
    <a:clrScheme name="Metropolitano">
      <a:dk1>
        <a:sysClr val="windowText" lastClr="000000"/>
      </a:dk1>
      <a:lt1>
        <a:sysClr val="window" lastClr="FFFFFF"/>
      </a:lt1>
      <a:dk2>
        <a:srgbClr val="212121"/>
      </a:dk2>
      <a:lt2>
        <a:srgbClr val="636363"/>
      </a:lt2>
      <a:accent1>
        <a:srgbClr val="F03B5E"/>
      </a:accent1>
      <a:accent2>
        <a:srgbClr val="DC6FEC"/>
      </a:accent2>
      <a:accent3>
        <a:srgbClr val="60B1F2"/>
      </a:accent3>
      <a:accent4>
        <a:srgbClr val="6AD5BB"/>
      </a:accent4>
      <a:accent5>
        <a:srgbClr val="E8AB4E"/>
      </a:accent5>
      <a:accent6>
        <a:srgbClr val="F56447"/>
      </a:accent6>
      <a:hlink>
        <a:srgbClr val="8F8F8F"/>
      </a:hlink>
      <a:folHlink>
        <a:srgbClr val="A5A5A5"/>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33ACF124-275F-44F2-8DE0-0A755069829B}"/>
    </a:ext>
  </a:extLst>
</a:theme>
</file>

<file path=ppt/theme/theme3.xml><?xml version="1.0" encoding="utf-8"?>
<a:theme xmlns:a="http://schemas.openxmlformats.org/drawingml/2006/main" name="Metropolitano">
  <a:themeElements>
    <a:clrScheme name="Metropolitano">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0941A018-FB9B-4401-A32C-7E04526866E0}"/>
    </a:ext>
  </a:extLst>
</a:theme>
</file>

<file path=ppt/theme/theme4.xml><?xml version="1.0" encoding="utf-8"?>
<a:theme xmlns:a="http://schemas.openxmlformats.org/drawingml/2006/main" name="3_Metropolitano">
  <a:themeElements>
    <a:clrScheme name="Metropolitano">
      <a:dk1>
        <a:sysClr val="windowText" lastClr="000000"/>
      </a:dk1>
      <a:lt1>
        <a:sysClr val="window" lastClr="FFFFFF"/>
      </a:lt1>
      <a:dk2>
        <a:srgbClr val="162F33"/>
      </a:dk2>
      <a:lt2>
        <a:srgbClr val="EAF0E0"/>
      </a:lt2>
      <a:accent1>
        <a:srgbClr val="50B4C8"/>
      </a:accent1>
      <a:accent2>
        <a:srgbClr val="A8B97F"/>
      </a:accent2>
      <a:accent3>
        <a:srgbClr val="9B9256"/>
      </a:accent3>
      <a:accent4>
        <a:srgbClr val="657689"/>
      </a:accent4>
      <a:accent5>
        <a:srgbClr val="7A855D"/>
      </a:accent5>
      <a:accent6>
        <a:srgbClr val="84AC9D"/>
      </a:accent6>
      <a:hlink>
        <a:srgbClr val="2370CD"/>
      </a:hlink>
      <a:folHlink>
        <a:srgbClr val="877589"/>
      </a:folHlink>
    </a:clrScheme>
    <a:fontScheme name="Metropolitan">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Metropolitan">
      <a:fillStyleLst>
        <a:solidFill>
          <a:schemeClr val="phClr"/>
        </a:solidFill>
        <a:gradFill rotWithShape="1">
          <a:gsLst>
            <a:gs pos="0">
              <a:schemeClr val="phClr">
                <a:tint val="70000"/>
                <a:satMod val="100000"/>
                <a:lumMod val="110000"/>
              </a:schemeClr>
            </a:gs>
            <a:gs pos="50000">
              <a:schemeClr val="phClr">
                <a:tint val="75000"/>
                <a:satMod val="101000"/>
                <a:lumMod val="105000"/>
              </a:schemeClr>
            </a:gs>
            <a:gs pos="100000">
              <a:schemeClr val="phClr">
                <a:tint val="82000"/>
                <a:satMod val="104000"/>
                <a:lumMod val="105000"/>
              </a:schemeClr>
            </a:gs>
          </a:gsLst>
          <a:lin ang="2700000" scaled="0"/>
        </a:gradFill>
        <a:gradFill rotWithShape="1">
          <a:gsLst>
            <a:gs pos="0">
              <a:schemeClr val="phClr">
                <a:tint val="97000"/>
                <a:satMod val="100000"/>
                <a:lumMod val="102000"/>
              </a:schemeClr>
            </a:gs>
            <a:gs pos="50000">
              <a:schemeClr val="phClr">
                <a:shade val="100000"/>
                <a:satMod val="100000"/>
                <a:lumMod val="100000"/>
              </a:schemeClr>
            </a:gs>
            <a:gs pos="100000">
              <a:schemeClr val="phClr">
                <a:shade val="80000"/>
                <a:satMod val="100000"/>
                <a:lumMod val="99000"/>
              </a:schemeClr>
            </a:gs>
          </a:gsLst>
          <a:lin ang="27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solidFill>
          <a:schemeClr val="phClr">
            <a:shade val="95000"/>
            <a:satMod val="170000"/>
          </a:schemeClr>
        </a:solidFill>
      </a:bgFillStyleLst>
    </a:fmtScheme>
  </a:themeElements>
  <a:objectDefaults/>
  <a:extraClrSchemeLst/>
  <a:extLst>
    <a:ext uri="{05A4C25C-085E-4340-85A3-A5531E510DB2}">
      <thm15:themeFamily xmlns:thm15="http://schemas.microsoft.com/office/thememl/2012/main" name="Metropolitan" id="{4C5440D6-04D2-4954-96CF-F251137069B2}" vid="{79CFCA13-9412-4290-BB4B-85112F88857B}"/>
    </a:ext>
  </a:ext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C1D5F340F01F94FA2FD29A5E6DC872E" ma:contentTypeVersion="0" ma:contentTypeDescription="Create a new document." ma:contentTypeScope="" ma:versionID="f583bd66513a361a730282b6a794e352">
  <xsd:schema xmlns:xsd="http://www.w3.org/2001/XMLSchema" xmlns:xs="http://www.w3.org/2001/XMLSchema" xmlns:p="http://schemas.microsoft.com/office/2006/metadata/properties" targetNamespace="http://schemas.microsoft.com/office/2006/metadata/properties" ma:root="true" ma:fieldsID="6841151cf538834e171094e4faaf2d73">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F71E0A8-DA6F-4DC5-84AA-9AE90625C277}">
  <ds:schemaRefs>
    <ds:schemaRef ds:uri="http://www.w3.org/XML/1998/namespace"/>
    <ds:schemaRef ds:uri="http://schemas.microsoft.com/office/infopath/2007/PartnerControls"/>
    <ds:schemaRef ds:uri="http://schemas.microsoft.com/office/2006/metadata/properties"/>
    <ds:schemaRef ds:uri="http://schemas.openxmlformats.org/package/2006/metadata/core-properties"/>
    <ds:schemaRef ds:uri="http://schemas.microsoft.com/office/2006/documentManagement/types"/>
    <ds:schemaRef ds:uri="http://purl.org/dc/terms/"/>
    <ds:schemaRef ds:uri="http://purl.org/dc/elements/1.1/"/>
    <ds:schemaRef ds:uri="http://purl.org/dc/dcmitype/"/>
  </ds:schemaRefs>
</ds:datastoreItem>
</file>

<file path=customXml/itemProps2.xml><?xml version="1.0" encoding="utf-8"?>
<ds:datastoreItem xmlns:ds="http://schemas.openxmlformats.org/officeDocument/2006/customXml" ds:itemID="{29F17D79-05FE-43C7-A9B5-360E9D6B5AC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76B64549-C1F2-49EA-8B2D-5EF61BF1CE5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1394</Words>
  <Application>Microsoft Macintosh PowerPoint</Application>
  <PresentationFormat>Widescreen</PresentationFormat>
  <Paragraphs>194</Paragraphs>
  <Slides>28</Slides>
  <Notes>22</Notes>
  <HiddenSlides>0</HiddenSlides>
  <MMClips>1</MMClips>
  <ScaleCrop>false</ScaleCrop>
  <HeadingPairs>
    <vt:vector size="6" baseType="variant">
      <vt:variant>
        <vt:lpstr>Caratteri utilizzati</vt:lpstr>
      </vt:variant>
      <vt:variant>
        <vt:i4>5</vt:i4>
      </vt:variant>
      <vt:variant>
        <vt:lpstr>Tema</vt:lpstr>
      </vt:variant>
      <vt:variant>
        <vt:i4>4</vt:i4>
      </vt:variant>
      <vt:variant>
        <vt:lpstr>Titoli diapositive</vt:lpstr>
      </vt:variant>
      <vt:variant>
        <vt:i4>28</vt:i4>
      </vt:variant>
    </vt:vector>
  </HeadingPairs>
  <TitlesOfParts>
    <vt:vector size="37" baseType="lpstr">
      <vt:lpstr>Arial</vt:lpstr>
      <vt:lpstr>Calibri</vt:lpstr>
      <vt:lpstr>Calibri Light</vt:lpstr>
      <vt:lpstr>Matura MT Script Capitals</vt:lpstr>
      <vt:lpstr>Wingdings</vt:lpstr>
      <vt:lpstr>2_Metropolitano</vt:lpstr>
      <vt:lpstr>1_Metropolitano</vt:lpstr>
      <vt:lpstr>Metropolitano</vt:lpstr>
      <vt:lpstr>3_Metropolitano</vt:lpstr>
      <vt:lpstr>Wiki Maps</vt:lpstr>
      <vt:lpstr>Argomenti</vt:lpstr>
      <vt:lpstr> Progetto</vt:lpstr>
      <vt:lpstr>Sfide</vt:lpstr>
      <vt:lpstr>Strumenti utilizzati per la realizzazione</vt:lpstr>
      <vt:lpstr>Presentazione standard di PowerPoint</vt:lpstr>
      <vt:lpstr>Presentazione standard di PowerPoint</vt:lpstr>
      <vt:lpstr>Presentazione standard di PowerPoint</vt:lpstr>
      <vt:lpstr>Ideazione e Prototyping</vt:lpstr>
      <vt:lpstr>Figma</vt:lpstr>
      <vt:lpstr>Figma</vt:lpstr>
      <vt:lpstr>Lato Server e  API Wikipedia</vt:lpstr>
      <vt:lpstr>Comunicazione Con il Server</vt:lpstr>
      <vt:lpstr>Percorso di Geolocalizzazione</vt:lpstr>
      <vt:lpstr>Presentazione standard di PowerPoint</vt:lpstr>
      <vt:lpstr>Mappe e  implementazione visiva dei risultati.</vt:lpstr>
      <vt:lpstr>Leaflet</vt:lpstr>
      <vt:lpstr>MapTiler</vt:lpstr>
      <vt:lpstr>Grafica e Realizzazione Sito</vt:lpstr>
      <vt:lpstr>Web Design</vt:lpstr>
      <vt:lpstr>Illustrazione </vt:lpstr>
      <vt:lpstr>Animazione SVG</vt:lpstr>
      <vt:lpstr>Logo</vt:lpstr>
      <vt:lpstr>Realizzazione Finale  http://lapobarto.altervista.org/wikimaps/index.html</vt:lpstr>
      <vt:lpstr>Presentazione standard di PowerPoint</vt:lpstr>
      <vt:lpstr>Presentazione standard di PowerPoint</vt:lpstr>
      <vt:lpstr>Presentazione standard di PowerPoint</vt:lpstr>
      <vt:lpstr>Fine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Donald Kapaj</dc:creator>
  <cp:lastModifiedBy/>
  <cp:revision>1</cp:revision>
  <dcterms:created xsi:type="dcterms:W3CDTF">2020-09-22T14:52:25Z</dcterms:created>
  <dcterms:modified xsi:type="dcterms:W3CDTF">2020-09-22T15:45:40Z</dcterms:modified>
</cp:coreProperties>
</file>